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charts/chart8.xml" ContentType="application/vnd.openxmlformats-officedocument.drawingml.chart+xml"/>
  <Override PartName="/ppt/notesSlides/notesSlide34.xml" ContentType="application/vnd.openxmlformats-officedocument.presentationml.notesSlide+xml"/>
  <Override PartName="/ppt/charts/chart9.xml" ContentType="application/vnd.openxmlformats-officedocument.drawingml.chart+xml"/>
  <Override PartName="/ppt/notesSlides/notesSlide35.xml" ContentType="application/vnd.openxmlformats-officedocument.presentationml.notesSlid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60" r:id="rId2"/>
    <p:sldMasterId id="2147483672" r:id="rId3"/>
  </p:sldMasterIdLst>
  <p:notesMasterIdLst>
    <p:notesMasterId r:id="rId49"/>
  </p:notesMasterIdLst>
  <p:sldIdLst>
    <p:sldId id="330" r:id="rId4"/>
    <p:sldId id="257" r:id="rId5"/>
    <p:sldId id="258" r:id="rId6"/>
    <p:sldId id="262" r:id="rId7"/>
    <p:sldId id="259" r:id="rId8"/>
    <p:sldId id="260" r:id="rId9"/>
    <p:sldId id="261" r:id="rId10"/>
    <p:sldId id="321" r:id="rId11"/>
    <p:sldId id="272" r:id="rId12"/>
    <p:sldId id="331" r:id="rId13"/>
    <p:sldId id="326" r:id="rId14"/>
    <p:sldId id="327" r:id="rId15"/>
    <p:sldId id="276" r:id="rId16"/>
    <p:sldId id="277" r:id="rId17"/>
    <p:sldId id="264" r:id="rId18"/>
    <p:sldId id="284" r:id="rId19"/>
    <p:sldId id="287" r:id="rId20"/>
    <p:sldId id="288" r:id="rId21"/>
    <p:sldId id="302" r:id="rId22"/>
    <p:sldId id="306" r:id="rId23"/>
    <p:sldId id="301" r:id="rId24"/>
    <p:sldId id="263" r:id="rId25"/>
    <p:sldId id="266" r:id="rId26"/>
    <p:sldId id="265" r:id="rId27"/>
    <p:sldId id="294" r:id="rId28"/>
    <p:sldId id="295" r:id="rId29"/>
    <p:sldId id="296" r:id="rId30"/>
    <p:sldId id="297" r:id="rId31"/>
    <p:sldId id="298" r:id="rId32"/>
    <p:sldId id="316" r:id="rId33"/>
    <p:sldId id="328" r:id="rId34"/>
    <p:sldId id="280" r:id="rId35"/>
    <p:sldId id="319" r:id="rId36"/>
    <p:sldId id="267" r:id="rId37"/>
    <p:sldId id="318" r:id="rId38"/>
    <p:sldId id="317" r:id="rId39"/>
    <p:sldId id="269" r:id="rId40"/>
    <p:sldId id="290" r:id="rId41"/>
    <p:sldId id="291" r:id="rId42"/>
    <p:sldId id="325" r:id="rId43"/>
    <p:sldId id="329" r:id="rId44"/>
    <p:sldId id="304" r:id="rId45"/>
    <p:sldId id="323" r:id="rId46"/>
    <p:sldId id="322" r:id="rId47"/>
    <p:sldId id="27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7A340D-16EE-CC49-AC78-56F26FB6010D}">
          <p14:sldIdLst/>
        </p14:section>
        <p14:section name="01 Introduction" id="{7BAF8AE8-A141-5446-99F9-DDDECD0D81A2}">
          <p14:sldIdLst>
            <p14:sldId id="330"/>
            <p14:sldId id="257"/>
            <p14:sldId id="258"/>
            <p14:sldId id="262"/>
            <p14:sldId id="259"/>
            <p14:sldId id="260"/>
            <p14:sldId id="261"/>
            <p14:sldId id="321"/>
            <p14:sldId id="272"/>
          </p14:sldIdLst>
        </p14:section>
        <p14:section name="02 Background of Marriage Law" id="{127E2DFE-90F9-40FB-87B8-2EDD92BA2799}">
          <p14:sldIdLst>
            <p14:sldId id="331"/>
            <p14:sldId id="326"/>
          </p14:sldIdLst>
        </p14:section>
        <p14:section name="03 Product Design &amp; Case Study" id="{863C59BA-4E03-4FFE-8A70-D1030A3E0F87}">
          <p14:sldIdLst>
            <p14:sldId id="327"/>
            <p14:sldId id="276"/>
            <p14:sldId id="277"/>
            <p14:sldId id="264"/>
            <p14:sldId id="284"/>
            <p14:sldId id="287"/>
            <p14:sldId id="288"/>
          </p14:sldIdLst>
        </p14:section>
        <p14:section name="04 Target Market &amp; Customer Needs" id="{36996A2C-B06C-4ADB-97A7-894F8CC5BA33}">
          <p14:sldIdLst>
            <p14:sldId id="302"/>
            <p14:sldId id="306"/>
            <p14:sldId id="301"/>
          </p14:sldIdLst>
        </p14:section>
        <p14:section name="05 Marketing Plan" id="{FF5685F8-F42F-504E-9A97-262B03B492CE}">
          <p14:sldIdLst>
            <p14:sldId id="263"/>
            <p14:sldId id="266"/>
            <p14:sldId id="265"/>
          </p14:sldIdLst>
        </p14:section>
        <p14:section name="06 Cash Flow Model" id="{24860489-8213-4F3A-A2AA-1E143C3F4FDD}">
          <p14:sldIdLst>
            <p14:sldId id="294"/>
            <p14:sldId id="295"/>
            <p14:sldId id="296"/>
            <p14:sldId id="297"/>
            <p14:sldId id="298"/>
          </p14:sldIdLst>
        </p14:section>
        <p14:section name="07 Assumption" id="{5183644A-5885-5440-AA58-74080C5CAF3B}">
          <p14:sldIdLst>
            <p14:sldId id="316"/>
            <p14:sldId id="328"/>
            <p14:sldId id="280"/>
            <p14:sldId id="319"/>
            <p14:sldId id="267"/>
            <p14:sldId id="318"/>
            <p14:sldId id="317"/>
            <p14:sldId id="269"/>
          </p14:sldIdLst>
        </p14:section>
        <p14:section name="08 Financial Analysis" id="{D45809BF-A682-4FEA-BD34-5FA4F8572928}">
          <p14:sldIdLst>
            <p14:sldId id="290"/>
            <p14:sldId id="291"/>
            <p14:sldId id="325"/>
          </p14:sldIdLst>
        </p14:section>
        <p14:section name="09 Sensitivity Test" id="{6BC5A6A4-3EDF-47DC-B635-921517D06B46}">
          <p14:sldIdLst>
            <p14:sldId id="329"/>
            <p14:sldId id="304"/>
          </p14:sldIdLst>
        </p14:section>
        <p14:section name="10 Possible Policy Variation" id="{A6982124-46D9-417A-9E0B-790C6A41FD50}">
          <p14:sldIdLst>
            <p14:sldId id="323"/>
            <p14:sldId id="322"/>
          </p14:sldIdLst>
        </p14:section>
        <p14:section name="Conclusion" id="{EF03ACF5-D068-E64C-AE15-9AF482D82402}">
          <p14:sldIdLst>
            <p14:sldId id="2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C22"/>
    <a:srgbClr val="EB2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67" autoAdjust="0"/>
    <p:restoredTop sz="86003" autoAdjust="0"/>
  </p:normalViewPr>
  <p:slideViewPr>
    <p:cSldViewPr snapToGrid="0" snapToObjects="1">
      <p:cViewPr varScale="1">
        <p:scale>
          <a:sx n="102" d="100"/>
          <a:sy n="102" d="100"/>
        </p:scale>
        <p:origin x="312" y="114"/>
      </p:cViewPr>
      <p:guideLst>
        <p:guide orient="horz" pos="2160"/>
        <p:guide pos="3840"/>
        <p:guide orient="horz" pos="226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varScale="1">
        <p:scale>
          <a:sx n="84" d="100"/>
          <a:sy n="84" d="100"/>
        </p:scale>
        <p:origin x="39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Volumes\GoogleDrive\My%20Drive\Academic\Year4%20S1\STAT3953\STAT3953%20Group%20Project\05_Report\Charts\Total%20Asset%20Mix%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G:\.shortcut-targets-by-id\1HRcV0rowBbpUHQlJCkZ0bQ3gtImqQPDT\STAT3953%20Group%20Project\05_Report\Charts.xlsx"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1" Type="http://schemas.openxmlformats.org/officeDocument/2006/relationships/oleObject" Target="file:///G:\.shortcut-targets-by-id\1HRcV0rowBbpUHQlJCkZ0bQ3gtImqQPDT\STAT3953%20Group%20Project\05_Report\Char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G:\.shortcut-targets-by-id\1HRcV0rowBbpUHQlJCkZ0bQ3gtImqQPDT\STAT3953%20Group%20Project\05_Report\Charts\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Number of Divorce per year in Hong Kong</a:t>
            </a:r>
          </a:p>
          <a:p>
            <a:pPr>
              <a:defRPr/>
            </a:pPr>
            <a:r>
              <a:rPr lang="en-US"/>
              <a:t>(thousand people)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1077918092538048E-2"/>
          <c:y val="0.2542367249031724"/>
          <c:w val="0.95362858019641661"/>
          <c:h val="0.62719456391373762"/>
        </c:manualLayout>
      </c:layout>
      <c:barChart>
        <c:barDir val="col"/>
        <c:grouping val="clustered"/>
        <c:varyColors val="0"/>
        <c:ser>
          <c:idx val="0"/>
          <c:order val="0"/>
          <c:tx>
            <c:strRef>
              <c:f>Sheet1!$B$1</c:f>
              <c:strCache>
                <c:ptCount val="1"/>
                <c:pt idx="0">
                  <c:v>Number of Divorce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2001</c:v>
                </c:pt>
                <c:pt idx="1">
                  <c:v>2006</c:v>
                </c:pt>
                <c:pt idx="2">
                  <c:v>2011</c:v>
                </c:pt>
                <c:pt idx="3">
                  <c:v>2016</c:v>
                </c:pt>
                <c:pt idx="4">
                  <c:v>2017</c:v>
                </c:pt>
                <c:pt idx="5">
                  <c:v>2018</c:v>
                </c:pt>
                <c:pt idx="6">
                  <c:v>2019</c:v>
                </c:pt>
              </c:numCache>
            </c:numRef>
          </c:cat>
          <c:val>
            <c:numRef>
              <c:f>Sheet1!$B$2:$B$8</c:f>
              <c:numCache>
                <c:formatCode>General</c:formatCode>
                <c:ptCount val="7"/>
                <c:pt idx="0" formatCode="#,##0">
                  <c:v>13</c:v>
                </c:pt>
                <c:pt idx="1">
                  <c:v>17</c:v>
                </c:pt>
                <c:pt idx="2">
                  <c:v>19</c:v>
                </c:pt>
                <c:pt idx="3">
                  <c:v>17</c:v>
                </c:pt>
                <c:pt idx="4">
                  <c:v>19</c:v>
                </c:pt>
                <c:pt idx="5">
                  <c:v>20</c:v>
                </c:pt>
                <c:pt idx="6">
                  <c:v>21</c:v>
                </c:pt>
              </c:numCache>
            </c:numRef>
          </c:val>
          <c:extLst>
            <c:ext xmlns:c16="http://schemas.microsoft.com/office/drawing/2014/chart" uri="{C3380CC4-5D6E-409C-BE32-E72D297353CC}">
              <c16:uniqueId val="{00000000-2DA3-714D-8F54-D269743605F2}"/>
            </c:ext>
          </c:extLst>
        </c:ser>
        <c:dLbls>
          <c:showLegendKey val="0"/>
          <c:showVal val="1"/>
          <c:showCatName val="0"/>
          <c:showSerName val="0"/>
          <c:showPercent val="0"/>
          <c:showBubbleSize val="0"/>
        </c:dLbls>
        <c:gapWidth val="219"/>
        <c:overlap val="-27"/>
        <c:axId val="146445824"/>
        <c:axId val="146447744"/>
      </c:barChart>
      <c:catAx>
        <c:axId val="1464458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6447744"/>
        <c:crosses val="autoZero"/>
        <c:auto val="1"/>
        <c:lblAlgn val="ctr"/>
        <c:lblOffset val="100"/>
        <c:noMultiLvlLbl val="0"/>
      </c:catAx>
      <c:valAx>
        <c:axId val="146447744"/>
        <c:scaling>
          <c:orientation val="minMax"/>
        </c:scaling>
        <c:delete val="1"/>
        <c:axPos val="l"/>
        <c:numFmt formatCode="#,##0" sourceLinked="1"/>
        <c:majorTickMark val="none"/>
        <c:minorTickMark val="none"/>
        <c:tickLblPos val="none"/>
        <c:crossAx val="146445824"/>
        <c:crosses val="autoZero"/>
        <c:crossBetween val="between"/>
        <c:majorUnit val="1"/>
        <c:minorUnit val="0.30000000000000021"/>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6747872105698435"/>
          <c:y val="5.044378827646542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83826949944089"/>
          <c:y val="0.11072542517498349"/>
          <c:w val="0.80696196759044869"/>
          <c:h val="0.64989063867016705"/>
        </c:manualLayout>
      </c:layout>
      <c:barChart>
        <c:barDir val="col"/>
        <c:grouping val="clustered"/>
        <c:varyColors val="0"/>
        <c:ser>
          <c:idx val="0"/>
          <c:order val="0"/>
          <c:tx>
            <c:strRef>
              <c:f>'[Chart in Microsoft PowerPoint]Sheet1'!$B$1</c:f>
              <c:strCache>
                <c:ptCount val="1"/>
                <c:pt idx="0">
                  <c:v>Impact on Profit Margin</c:v>
                </c:pt>
              </c:strCache>
            </c:strRef>
          </c:tx>
          <c:spPr>
            <a:solidFill>
              <a:srgbClr val="FF4B4B"/>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1-85B0-46B1-8151-7C50760B328C}"/>
              </c:ext>
            </c:extLst>
          </c:dPt>
          <c:dPt>
            <c:idx val="8"/>
            <c:invertIfNegative val="0"/>
            <c:bubble3D val="0"/>
            <c:spPr>
              <a:solidFill>
                <a:srgbClr val="00B050"/>
              </a:solidFill>
              <a:ln>
                <a:noFill/>
              </a:ln>
              <a:effectLst/>
            </c:spPr>
            <c:extLst>
              <c:ext xmlns:c16="http://schemas.microsoft.com/office/drawing/2014/chart" uri="{C3380CC4-5D6E-409C-BE32-E72D297353CC}">
                <c16:uniqueId val="{00000003-85B0-46B1-8151-7C50760B328C}"/>
              </c:ext>
            </c:extLst>
          </c:dPt>
          <c:dLbls>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PowerPoint]Sheet1'!$A$2:$A$10</c:f>
              <c:strCache>
                <c:ptCount val="9"/>
                <c:pt idx="0">
                  <c:v>Divorce Rate +100%</c:v>
                </c:pt>
                <c:pt idx="1">
                  <c:v>Divorce Trend Rate +3.9%</c:v>
                </c:pt>
                <c:pt idx="2">
                  <c:v>Shorter time to divorce (1 mth)</c:v>
                </c:pt>
                <c:pt idx="3">
                  <c:v>Longer time to divorce (3 yrs)</c:v>
                </c:pt>
                <c:pt idx="4">
                  <c:v>Interest Rate -50bps</c:v>
                </c:pt>
                <c:pt idx="5">
                  <c:v>Payer Mortality +20%</c:v>
                </c:pt>
                <c:pt idx="6">
                  <c:v>Beneficiary Mortality +20%</c:v>
                </c:pt>
                <c:pt idx="7">
                  <c:v>Expense +20%</c:v>
                </c:pt>
                <c:pt idx="8">
                  <c:v>Lapse Rate +0.1% flat</c:v>
                </c:pt>
              </c:strCache>
            </c:strRef>
          </c:cat>
          <c:val>
            <c:numRef>
              <c:f>'[Chart in Microsoft PowerPoint]Sheet1'!$B$2:$B$10</c:f>
              <c:numCache>
                <c:formatCode>0.0%</c:formatCode>
                <c:ptCount val="9"/>
                <c:pt idx="0">
                  <c:v>-6.2000000000000027E-2</c:v>
                </c:pt>
                <c:pt idx="1">
                  <c:v>-2.9000000000000001E-2</c:v>
                </c:pt>
                <c:pt idx="2">
                  <c:v>0.05</c:v>
                </c:pt>
                <c:pt idx="3">
                  <c:v>-5.6000000000000001E-2</c:v>
                </c:pt>
                <c:pt idx="4">
                  <c:v>-2.5999999999999999E-2</c:v>
                </c:pt>
                <c:pt idx="5">
                  <c:v>-1.0000000000000007E-3</c:v>
                </c:pt>
                <c:pt idx="6">
                  <c:v>0</c:v>
                </c:pt>
                <c:pt idx="7">
                  <c:v>-1.0999999999999998E-2</c:v>
                </c:pt>
                <c:pt idx="8">
                  <c:v>1.0999999999999998E-2</c:v>
                </c:pt>
              </c:numCache>
            </c:numRef>
          </c:val>
          <c:extLst>
            <c:ext xmlns:c16="http://schemas.microsoft.com/office/drawing/2014/chart" uri="{C3380CC4-5D6E-409C-BE32-E72D297353CC}">
              <c16:uniqueId val="{00000004-85B0-46B1-8151-7C50760B328C}"/>
            </c:ext>
          </c:extLst>
        </c:ser>
        <c:dLbls>
          <c:showLegendKey val="0"/>
          <c:showVal val="0"/>
          <c:showCatName val="0"/>
          <c:showSerName val="0"/>
          <c:showPercent val="0"/>
          <c:showBubbleSize val="0"/>
        </c:dLbls>
        <c:gapWidth val="150"/>
        <c:axId val="139827840"/>
        <c:axId val="139833728"/>
      </c:barChart>
      <c:catAx>
        <c:axId val="13982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139833728"/>
        <c:crosses val="autoZero"/>
        <c:auto val="1"/>
        <c:lblAlgn val="ctr"/>
        <c:lblOffset val="100"/>
        <c:noMultiLvlLbl val="0"/>
      </c:catAx>
      <c:valAx>
        <c:axId val="139833728"/>
        <c:scaling>
          <c:orientation val="minMax"/>
        </c:scaling>
        <c:delete val="1"/>
        <c:axPos val="l"/>
        <c:numFmt formatCode="0.0%" sourceLinked="1"/>
        <c:majorTickMark val="none"/>
        <c:minorTickMark val="none"/>
        <c:tickLblPos val="none"/>
        <c:crossAx val="139827840"/>
        <c:crosses val="autoZero"/>
        <c:crossBetween val="between"/>
      </c:valAx>
      <c:dTable>
        <c:showHorzBorder val="1"/>
        <c:showVertBorder val="1"/>
        <c:showOutline val="0"/>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1" i="0" u="none" strike="noStrike" kern="1200" baseline="0">
                <a:solidFill>
                  <a:schemeClr val="tx1">
                    <a:lumMod val="65000"/>
                    <a:lumOff val="35000"/>
                  </a:schemeClr>
                </a:solidFill>
                <a:latin typeface="+mn-lt"/>
                <a:ea typeface="+mn-ea"/>
                <a:cs typeface="+mn-cs"/>
              </a:defRPr>
            </a:pPr>
            <a:endParaRPr lang="en-US"/>
          </a:p>
        </c:txPr>
      </c:dTable>
      <c:spPr>
        <a:solidFill>
          <a:sysClr val="window" lastClr="FFFFFF">
            <a:alpha val="52157"/>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b="1">
          <a:latin typeface="+mn-l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sz="1000" dirty="0"/>
              <a:t>Total Asset Mix</a:t>
            </a:r>
            <a:endParaRPr lang="en-HK" sz="1000" dirty="0"/>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146-7D46-B492-0CF8E2911A64}"/>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146-7D46-B492-0CF8E2911A64}"/>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146-7D46-B492-0CF8E2911A64}"/>
              </c:ext>
            </c:extLst>
          </c:dPt>
          <c:dLbls>
            <c:dLbl>
              <c:idx val="0"/>
              <c:layout>
                <c:manualLayout>
                  <c:x val="5.8731999258835987E-2"/>
                  <c:y val="-3.26993857922456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146-7D46-B492-0CF8E2911A64}"/>
                </c:ext>
              </c:extLst>
            </c:dLbl>
            <c:dLbl>
              <c:idx val="1"/>
              <c:layout>
                <c:manualLayout>
                  <c:x val="0.11746399851767221"/>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146-7D46-B492-0CF8E2911A64}"/>
                </c:ext>
              </c:extLst>
            </c:dLbl>
            <c:dLbl>
              <c:idx val="2"/>
              <c:layout>
                <c:manualLayout>
                  <c:x val="-3.3281466246673802E-2"/>
                  <c:y val="8.174846448061438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1621206660486189"/>
                      <c:h val="0.30655674180230263"/>
                    </c:manualLayout>
                  </c15:layout>
                </c:ext>
                <c:ext xmlns:c16="http://schemas.microsoft.com/office/drawing/2014/chart" uri="{C3380CC4-5D6E-409C-BE32-E72D297353CC}">
                  <c16:uniqueId val="{00000005-4146-7D46-B492-0CF8E2911A64}"/>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'[Total Asset Mix Chart.xlsx]Sheet1'!$A$1:$A$3</c:f>
              <c:strCache>
                <c:ptCount val="3"/>
                <c:pt idx="0">
                  <c:v>Equity</c:v>
                </c:pt>
                <c:pt idx="1">
                  <c:v>Treasury Bond</c:v>
                </c:pt>
                <c:pt idx="2">
                  <c:v>Corporate Bond</c:v>
                </c:pt>
              </c:strCache>
            </c:strRef>
          </c:cat>
          <c:val>
            <c:numRef>
              <c:f>'[Total Asset Mix Chart.xlsx]Sheet1'!$B$1:$B$3</c:f>
              <c:numCache>
                <c:formatCode>0%</c:formatCode>
                <c:ptCount val="3"/>
                <c:pt idx="0">
                  <c:v>0.30000000000000016</c:v>
                </c:pt>
                <c:pt idx="1">
                  <c:v>0.2</c:v>
                </c:pt>
                <c:pt idx="2">
                  <c:v>0.5</c:v>
                </c:pt>
              </c:numCache>
            </c:numRef>
          </c:val>
          <c:extLst>
            <c:ext xmlns:c16="http://schemas.microsoft.com/office/drawing/2014/chart" uri="{C3380CC4-5D6E-409C-BE32-E72D297353CC}">
              <c16:uniqueId val="{00000006-4146-7D46-B492-0CF8E2911A64}"/>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dirty="0"/>
              <a:t>Sales </a:t>
            </a:r>
            <a:r>
              <a:rPr lang="en-US" dirty="0" err="1"/>
              <a:t>vOLUME</a:t>
            </a:r>
            <a:r>
              <a:rPr lang="en-US" baseline="0" dirty="0"/>
              <a:t> </a:t>
            </a:r>
          </a:p>
          <a:p>
            <a:pPr>
              <a:defRPr sz="1995" b="1" i="0" u="none" strike="noStrike" kern="1200" cap="all" spc="100" normalizeH="0" baseline="0">
                <a:solidFill>
                  <a:schemeClr val="lt1"/>
                </a:solidFill>
                <a:latin typeface="+mn-lt"/>
                <a:ea typeface="+mn-ea"/>
                <a:cs typeface="+mn-cs"/>
              </a:defRPr>
            </a:pPr>
            <a:r>
              <a:rPr lang="en-US" b="0" cap="none" baseline="0" dirty="0"/>
              <a:t>By</a:t>
            </a:r>
            <a:r>
              <a:rPr lang="en-US" baseline="0" dirty="0"/>
              <a:t> </a:t>
            </a:r>
            <a:r>
              <a:rPr lang="en-US" b="0" i="1" u="sng" cap="none" dirty="0"/>
              <a:t>Sex Distribution</a:t>
            </a:r>
          </a:p>
        </c:rich>
      </c:tx>
      <c:overlay val="0"/>
      <c:spPr>
        <a:noFill/>
        <a:ln>
          <a:noFill/>
        </a:ln>
        <a:effectLst/>
      </c:spPr>
    </c:title>
    <c:autoTitleDeleted val="0"/>
    <c:plotArea>
      <c:layout/>
      <c:pieChart>
        <c:varyColors val="1"/>
        <c:ser>
          <c:idx val="0"/>
          <c:order val="0"/>
          <c:tx>
            <c:strRef>
              <c:f>Sheet1!$B$1</c:f>
              <c:strCache>
                <c:ptCount val="1"/>
                <c:pt idx="0">
                  <c:v>Sales</c:v>
                </c:pt>
              </c:strCache>
            </c:strRef>
          </c:tx>
          <c:spPr>
            <a:solidFill>
              <a:schemeClr val="lt1"/>
            </a:solidFill>
            <a:ln w="19050">
              <a:solidFill>
                <a:schemeClr val="dk1">
                  <a:tint val="88500"/>
                </a:schemeClr>
              </a:solidFill>
            </a:ln>
            <a:effectLst/>
          </c:spPr>
          <c:dLbls>
            <c:dLbl>
              <c:idx val="0"/>
              <c:layout>
                <c:manualLayout>
                  <c:x val="-4.3678180292648604E-2"/>
                  <c:y val="-0.21834296124715516"/>
                </c:manualLayout>
              </c:layout>
              <c:tx>
                <c:rich>
                  <a:bodyPr rot="0" spcFirstLastPara="1" vertOverflow="ellipsis" vert="horz" wrap="square" lIns="38100" tIns="19050" rIns="38100" bIns="19050" anchor="ctr" anchorCtr="1">
                    <a:spAutoFit/>
                  </a:bodyPr>
                  <a:lstStyle/>
                  <a:p>
                    <a:pPr>
                      <a:defRPr sz="1500" b="1" i="0" u="none" strike="noStrike" kern="1200" baseline="0">
                        <a:solidFill>
                          <a:schemeClr val="dk1">
                            <a:tint val="88500"/>
                          </a:schemeClr>
                        </a:solidFill>
                        <a:latin typeface="+mn-lt"/>
                        <a:ea typeface="+mn-ea"/>
                        <a:cs typeface="+mn-cs"/>
                      </a:defRPr>
                    </a:pPr>
                    <a:r>
                      <a:rPr lang="en-US" sz="1500" baseline="0" dirty="0"/>
                      <a:t>Male Payer &amp; Female Beneficiary </a:t>
                    </a:r>
                  </a:p>
                  <a:p>
                    <a:pPr>
                      <a:defRPr sz="1500" b="1" i="0" u="none" strike="noStrike" kern="1200" baseline="0">
                        <a:solidFill>
                          <a:schemeClr val="dk1">
                            <a:tint val="88500"/>
                          </a:schemeClr>
                        </a:solidFill>
                        <a:latin typeface="+mn-lt"/>
                        <a:ea typeface="+mn-ea"/>
                        <a:cs typeface="+mn-cs"/>
                      </a:defRPr>
                    </a:pPr>
                    <a:fld id="{D45A382B-7B0E-AD49-B2CA-FBF2F3615920}" type="PERCENTAGE">
                      <a:rPr lang="en-US" sz="1500" baseline="0" smtClean="0"/>
                      <a:pPr>
                        <a:defRPr sz="1500" b="1" i="0" u="none" strike="noStrike" kern="1200" baseline="0">
                          <a:solidFill>
                            <a:schemeClr val="dk1">
                              <a:tint val="88500"/>
                            </a:schemeClr>
                          </a:solidFill>
                          <a:latin typeface="+mn-lt"/>
                          <a:ea typeface="+mn-ea"/>
                          <a:cs typeface="+mn-cs"/>
                        </a:defRPr>
                      </a:pPr>
                      <a:t>[PERCENTAGE]</a:t>
                    </a:fld>
                    <a:endParaRPr lang="en-US"/>
                  </a:p>
                </c:rich>
              </c:tx>
              <c:spPr>
                <a:noFill/>
                <a:ln>
                  <a:noFill/>
                </a:ln>
                <a:effectLst/>
              </c:sp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87713809872689807"/>
                      <c:h val="0.18241457556193616"/>
                    </c:manualLayout>
                  </c15:layout>
                  <c15:dlblFieldTable/>
                  <c15:showDataLabelsRange val="0"/>
                </c:ext>
                <c:ext xmlns:c16="http://schemas.microsoft.com/office/drawing/2014/chart" uri="{C3380CC4-5D6E-409C-BE32-E72D297353CC}">
                  <c16:uniqueId val="{00000003-3E28-294A-B5C7-1B9DC4B612D8}"/>
                </c:ext>
              </c:extLst>
            </c:dLbl>
            <c:dLbl>
              <c:idx val="1"/>
              <c:layout>
                <c:manualLayout>
                  <c:x val="0.10730496984342598"/>
                  <c:y val="0.23991219550643139"/>
                </c:manualLayout>
              </c:layout>
              <c:tx>
                <c:rich>
                  <a:bodyPr/>
                  <a:lstStyle/>
                  <a:p>
                    <a:fld id="{D8B7AE84-FB0F-4B43-82D2-4E11664D9A5A}" type="CATEGORYNAME">
                      <a:rPr lang="en-US" smtClean="0"/>
                      <a:pPr/>
                      <a:t>[CATEGORY NAME]</a:t>
                    </a:fld>
                    <a:r>
                      <a:rPr lang="en-US" baseline="0" dirty="0"/>
                      <a:t> </a:t>
                    </a:r>
                    <a:fld id="{6BB4E62E-9BDE-EA40-8082-5A908B20FBD2}" type="PERCENTAGE">
                      <a:rPr lang="en-US" baseline="0"/>
                      <a:pPr/>
                      <a:t>[PERCENTAGE]</a:t>
                    </a:fld>
                    <a:endParaRPr lang="en-US" baseline="0" dirty="0"/>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40205262744846038"/>
                      <c:h val="0.18241457556193616"/>
                    </c:manualLayout>
                  </c15:layout>
                  <c15:dlblFieldTable/>
                  <c15:showDataLabelsRange val="0"/>
                </c:ext>
                <c:ext xmlns:c16="http://schemas.microsoft.com/office/drawing/2014/chart" uri="{C3380CC4-5D6E-409C-BE32-E72D297353CC}">
                  <c16:uniqueId val="{00000002-3E28-294A-B5C7-1B9DC4B612D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dk1">
                        <a:tint val="88500"/>
                      </a:schemeClr>
                    </a:solidFill>
                    <a:latin typeface="+mn-lt"/>
                    <a:ea typeface="+mn-ea"/>
                    <a:cs typeface="+mn-cs"/>
                  </a:defRPr>
                </a:pPr>
                <a:endParaRPr lang="en-US"/>
              </a:p>
            </c:txPr>
            <c:dLblPos val="inEnd"/>
            <c:showLegendKey val="0"/>
            <c:showVal val="0"/>
            <c:showCatName val="1"/>
            <c:showSerName val="0"/>
            <c:showPercent val="1"/>
            <c:showBubbleSize val="0"/>
            <c:separator>, </c:separator>
            <c:showLeaderLines val="1"/>
            <c:leaderLines>
              <c:spPr>
                <a:ln w="9525">
                  <a:solidFill>
                    <a:schemeClr val="dk1">
                      <a:tint val="88500"/>
                      <a:lumMod val="60000"/>
                      <a:lumOff val="40000"/>
                    </a:schemeClr>
                  </a:solidFill>
                </a:ln>
                <a:effectLst/>
              </c:spPr>
            </c:leaderLines>
            <c:extLst>
              <c:ext xmlns:c15="http://schemas.microsoft.com/office/drawing/2012/chart" uri="{CE6537A1-D6FC-4f65-9D91-7224C49458BB}"/>
            </c:extLst>
          </c:dLbls>
          <c:cat>
            <c:strRef>
              <c:f>Sheet1!$A$2:$A$3</c:f>
              <c:strCache>
                <c:ptCount val="2"/>
                <c:pt idx="0">
                  <c:v>Male Payer &amp; Female Benneficiary</c:v>
                </c:pt>
                <c:pt idx="1">
                  <c:v>Female Payer &amp; Male Beneficiary</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0-3E28-294A-B5C7-1B9DC4B612D8}"/>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tint val="88500"/>
      </a:schemeClr>
    </a:solidFill>
    <a:ln w="9525" cap="flat" cmpd="sng" algn="ctr">
      <a:solidFill>
        <a:schemeClr val="dk1">
          <a:tint val="885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dirty="0" err="1"/>
              <a:t>SaleS</a:t>
            </a:r>
            <a:r>
              <a:rPr lang="en-US" baseline="0" dirty="0"/>
              <a:t> </a:t>
            </a:r>
            <a:r>
              <a:rPr lang="en-US" baseline="0" dirty="0" err="1"/>
              <a:t>vOLUME</a:t>
            </a:r>
            <a:r>
              <a:rPr lang="en-US" dirty="0"/>
              <a:t> </a:t>
            </a:r>
          </a:p>
          <a:p>
            <a:pPr>
              <a:defRPr sz="1995" b="1" i="0" u="none" strike="noStrike" kern="1200" cap="all" spc="100" normalizeH="0" baseline="0">
                <a:solidFill>
                  <a:schemeClr val="lt1"/>
                </a:solidFill>
                <a:latin typeface="+mn-lt"/>
                <a:ea typeface="+mn-ea"/>
                <a:cs typeface="+mn-cs"/>
              </a:defRPr>
            </a:pPr>
            <a:r>
              <a:rPr lang="en-US" sz="1800" b="0" cap="none" dirty="0"/>
              <a:t>By</a:t>
            </a:r>
            <a:r>
              <a:rPr lang="en-US" sz="1800" dirty="0"/>
              <a:t> </a:t>
            </a:r>
            <a:r>
              <a:rPr lang="en-US" sz="1800" b="0" i="1" u="sng" cap="none" dirty="0"/>
              <a:t>Smoker Status (Male) </a:t>
            </a:r>
            <a:endParaRPr lang="en-US" sz="1800" b="0" i="1" u="sng" dirty="0"/>
          </a:p>
        </c:rich>
      </c:tx>
      <c:overlay val="0"/>
      <c:spPr>
        <a:noFill/>
        <a:ln>
          <a:noFill/>
        </a:ln>
        <a:effectLst/>
      </c:spPr>
    </c:title>
    <c:autoTitleDeleted val="0"/>
    <c:plotArea>
      <c:layout/>
      <c:pieChart>
        <c:varyColors val="1"/>
        <c:ser>
          <c:idx val="0"/>
          <c:order val="0"/>
          <c:tx>
            <c:strRef>
              <c:f>Sheet1!$B$1</c:f>
              <c:strCache>
                <c:ptCount val="1"/>
                <c:pt idx="0">
                  <c:v>Sales</c:v>
                </c:pt>
              </c:strCache>
            </c:strRef>
          </c:tx>
          <c:spPr>
            <a:solidFill>
              <a:schemeClr val="lt1"/>
            </a:solidFill>
            <a:ln w="19050">
              <a:solidFill>
                <a:schemeClr val="accent1"/>
              </a:solidFill>
            </a:ln>
            <a:effectLst/>
          </c:spPr>
          <c:dLbls>
            <c:dLbl>
              <c:idx val="0"/>
              <c:layout>
                <c:manualLayout>
                  <c:x val="-0.13754147154389768"/>
                  <c:y val="0.18064716304785541"/>
                </c:manualLayout>
              </c:layout>
              <c:spPr>
                <a:noFill/>
                <a:ln>
                  <a:noFill/>
                </a:ln>
                <a:effectLst/>
              </c:spPr>
              <c:txPr>
                <a:bodyPr rot="0" spcFirstLastPara="1" vertOverflow="ellipsis" vert="horz" wrap="square" lIns="38100" tIns="19050" rIns="38100" bIns="19050" anchor="ctr" anchorCtr="1">
                  <a:spAutoFit/>
                </a:bodyPr>
                <a:lstStyle/>
                <a:p>
                  <a:pPr>
                    <a:defRPr sz="1500" b="1" i="0" u="none" strike="noStrike" kern="120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508804687265451"/>
                      <c:h val="0.11249745690644196"/>
                    </c:manualLayout>
                  </c15:layout>
                </c:ext>
                <c:ext xmlns:c16="http://schemas.microsoft.com/office/drawing/2014/chart" uri="{C3380CC4-5D6E-409C-BE32-E72D297353CC}">
                  <c16:uniqueId val="{00000001-F1E0-EE42-9888-288E35A1DC63}"/>
                </c:ext>
              </c:extLst>
            </c:dLbl>
            <c:dLbl>
              <c:idx val="1"/>
              <c:layout>
                <c:manualLayout>
                  <c:x val="0.19164448793868716"/>
                  <c:y val="-0.20849426256088188"/>
                </c:manualLayout>
              </c:layout>
              <c:spPr>
                <a:noFill/>
                <a:ln>
                  <a:noFill/>
                </a:ln>
                <a:effectLst/>
              </c:spPr>
              <c:txPr>
                <a:bodyPr rot="0" spcFirstLastPara="1" vertOverflow="ellipsis" vert="horz" wrap="square" lIns="38100" tIns="19050" rIns="38100" bIns="19050" anchor="ctr" anchorCtr="1">
                  <a:spAutoFit/>
                </a:bodyPr>
                <a:lstStyle/>
                <a:p>
                  <a:pPr>
                    <a:defRPr sz="1500" b="1" i="0" u="none" strike="noStrike" kern="120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56158935758149064"/>
                      <c:h val="0.14745601623418905"/>
                    </c:manualLayout>
                  </c15:layout>
                </c:ext>
                <c:ext xmlns:c16="http://schemas.microsoft.com/office/drawing/2014/chart" uri="{C3380CC4-5D6E-409C-BE32-E72D297353CC}">
                  <c16:uniqueId val="{00000003-F1E0-EE42-9888-288E35A1DC6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Sheet1!$A$2:$A$3</c:f>
              <c:strCache>
                <c:ptCount val="2"/>
                <c:pt idx="0">
                  <c:v>Male Smoker</c:v>
                </c:pt>
                <c:pt idx="1">
                  <c:v>Male Non-Smoker</c:v>
                </c:pt>
              </c:strCache>
            </c:strRef>
          </c:cat>
          <c:val>
            <c:numRef>
              <c:f>Sheet1!$B$2:$B$3</c:f>
              <c:numCache>
                <c:formatCode>0%</c:formatCode>
                <c:ptCount val="2"/>
                <c:pt idx="0">
                  <c:v>0.19</c:v>
                </c:pt>
                <c:pt idx="1">
                  <c:v>0.81</c:v>
                </c:pt>
              </c:numCache>
            </c:numRef>
          </c:val>
          <c:extLst>
            <c:ext xmlns:c16="http://schemas.microsoft.com/office/drawing/2014/chart" uri="{C3380CC4-5D6E-409C-BE32-E72D297353CC}">
              <c16:uniqueId val="{00000004-F1E0-EE42-9888-288E35A1DC63}"/>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dirty="0"/>
              <a:t>Sales Volume</a:t>
            </a:r>
            <a:r>
              <a:rPr lang="en-US" b="0" cap="none" dirty="0"/>
              <a:t> </a:t>
            </a:r>
          </a:p>
          <a:p>
            <a:pPr>
              <a:defRPr sz="1995" b="1" i="0" u="none" strike="noStrike" kern="1200" cap="all" spc="100" normalizeH="0" baseline="0">
                <a:solidFill>
                  <a:schemeClr val="lt1"/>
                </a:solidFill>
                <a:latin typeface="+mn-lt"/>
                <a:ea typeface="+mn-ea"/>
                <a:cs typeface="+mn-cs"/>
              </a:defRPr>
            </a:pPr>
            <a:r>
              <a:rPr lang="en-US" sz="1600" b="0" cap="none" dirty="0"/>
              <a:t>By </a:t>
            </a:r>
            <a:r>
              <a:rPr lang="en-US" sz="1600" b="0" i="1" u="sng" cap="none" dirty="0"/>
              <a:t>Smoker Status (Female)</a:t>
            </a:r>
            <a:endParaRPr lang="en-US" sz="1600" b="0" i="1" u="sng" dirty="0"/>
          </a:p>
        </c:rich>
      </c:tx>
      <c:overlay val="0"/>
      <c:spPr>
        <a:noFill/>
        <a:ln>
          <a:noFill/>
        </a:ln>
        <a:effectLst/>
      </c:spPr>
    </c:title>
    <c:autoTitleDeleted val="0"/>
    <c:plotArea>
      <c:layout/>
      <c:pieChart>
        <c:varyColors val="1"/>
        <c:ser>
          <c:idx val="0"/>
          <c:order val="0"/>
          <c:tx>
            <c:strRef>
              <c:f>Sheet1!$B$1</c:f>
              <c:strCache>
                <c:ptCount val="1"/>
                <c:pt idx="0">
                  <c:v>Sales</c:v>
                </c:pt>
              </c:strCache>
            </c:strRef>
          </c:tx>
          <c:spPr>
            <a:solidFill>
              <a:schemeClr val="lt1"/>
            </a:solidFill>
            <a:ln w="19050">
              <a:solidFill>
                <a:schemeClr val="accent2"/>
              </a:solidFill>
            </a:ln>
            <a:effectLst/>
          </c:spPr>
          <c:dLbls>
            <c:dLbl>
              <c:idx val="1"/>
              <c:layout>
                <c:manualLayout>
                  <c:x val="0.18479519812323994"/>
                  <c:y val="-0.16493029473079027"/>
                </c:manualLayout>
              </c:layout>
              <c:spPr>
                <a:noFill/>
                <a:ln>
                  <a:noFill/>
                </a:ln>
                <a:effectLst/>
              </c:spPr>
              <c:txPr>
                <a:bodyPr rot="0" spcFirstLastPara="1" vertOverflow="ellipsis" vert="horz" wrap="square" lIns="38100" tIns="19050" rIns="38100" bIns="19050" anchor="ctr" anchorCtr="1">
                  <a:noAutofit/>
                </a:bodyPr>
                <a:lstStyle/>
                <a:p>
                  <a:pPr>
                    <a:defRPr sz="1500" b="1" i="0" u="none" strike="noStrike" kern="120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6017243840300518"/>
                      <c:h val="0.22367380546619581"/>
                    </c:manualLayout>
                  </c15:layout>
                </c:ext>
                <c:ext xmlns:c16="http://schemas.microsoft.com/office/drawing/2014/chart" uri="{C3380CC4-5D6E-409C-BE32-E72D297353CC}">
                  <c16:uniqueId val="{00000003-FB5D-3B4E-8DAB-4DA30215AD4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2">
                      <a:lumMod val="60000"/>
                      <a:lumOff val="40000"/>
                    </a:schemeClr>
                  </a:solidFill>
                </a:ln>
                <a:effectLst/>
              </c:spPr>
            </c:leaderLines>
            <c:extLst>
              <c:ext xmlns:c15="http://schemas.microsoft.com/office/drawing/2012/chart" uri="{CE6537A1-D6FC-4f65-9D91-7224C49458BB}"/>
            </c:extLst>
          </c:dLbls>
          <c:cat>
            <c:strRef>
              <c:f>Sheet1!$A$2:$A$3</c:f>
              <c:strCache>
                <c:ptCount val="2"/>
                <c:pt idx="0">
                  <c:v>Female Smoker</c:v>
                </c:pt>
                <c:pt idx="1">
                  <c:v>Female Non-Smoker</c:v>
                </c:pt>
              </c:strCache>
            </c:strRef>
          </c:cat>
          <c:val>
            <c:numRef>
              <c:f>Sheet1!$B$2:$B$3</c:f>
              <c:numCache>
                <c:formatCode>0%</c:formatCode>
                <c:ptCount val="2"/>
                <c:pt idx="0">
                  <c:v>6.0000000000000026E-2</c:v>
                </c:pt>
                <c:pt idx="1">
                  <c:v>0.8400000000000003</c:v>
                </c:pt>
              </c:numCache>
            </c:numRef>
          </c:val>
          <c:extLst>
            <c:ext xmlns:c16="http://schemas.microsoft.com/office/drawing/2014/chart" uri="{C3380CC4-5D6E-409C-BE32-E72D297353CC}">
              <c16:uniqueId val="{00000000-FB5D-3B4E-8DAB-4DA30215AD45}"/>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sz="2000" dirty="0"/>
              <a:t>SALES</a:t>
            </a:r>
            <a:r>
              <a:rPr lang="en-US" sz="2000" baseline="0" dirty="0"/>
              <a:t> VOLUME</a:t>
            </a:r>
          </a:p>
          <a:p>
            <a:pPr>
              <a:defRPr/>
            </a:pPr>
            <a:r>
              <a:rPr lang="en-US" sz="1800" b="0" baseline="0" dirty="0"/>
              <a:t>By </a:t>
            </a:r>
            <a:r>
              <a:rPr lang="en-US" sz="1800" b="0" i="1" u="sng" baseline="0" dirty="0"/>
              <a:t>Maturity Year &amp; Payment Mode</a:t>
            </a:r>
            <a:endParaRPr lang="en-US" sz="1800" b="0" u="sng"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5EEC-9140-9158-7E65D07E8AA5}"/>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5EEC-9140-9158-7E65D07E8AA5}"/>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AAB7-42DE-B4C8-4DD6BB843E48}"/>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AAB7-42DE-B4C8-4DD6BB843E48}"/>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5EEC-9140-9158-7E65D07E8AA5}"/>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AAB7-42DE-B4C8-4DD6BB843E48}"/>
              </c:ext>
            </c:extLst>
          </c:dPt>
          <c:dLbls>
            <c:dLbl>
              <c:idx val="0"/>
              <c:layout>
                <c:manualLayout>
                  <c:x val="0.19747989181100878"/>
                  <c:y val="9.1683370214498017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EEC-9140-9158-7E65D07E8AA5}"/>
                </c:ext>
              </c:extLst>
            </c:dLbl>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85000"/>
                          <a:lumOff val="15000"/>
                        </a:schemeClr>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4-5EEC-9140-9158-7E65D07E8AA5}"/>
                </c:ext>
              </c:extLst>
            </c:dLbl>
            <c:dLbl>
              <c:idx val="4"/>
              <c:layout>
                <c:manualLayout>
                  <c:x val="0.17208529080923723"/>
                  <c:y val="-9.144892659112920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EEC-9140-9158-7E65D07E8AA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15-Mature (Annual)</c:v>
                </c:pt>
                <c:pt idx="1">
                  <c:v>15-Mature (Monthly)</c:v>
                </c:pt>
                <c:pt idx="2">
                  <c:v>20-Mature (Annual)</c:v>
                </c:pt>
                <c:pt idx="3">
                  <c:v>20-Mature (Monthly)</c:v>
                </c:pt>
                <c:pt idx="4">
                  <c:v>25-Mature (Annual)</c:v>
                </c:pt>
                <c:pt idx="5">
                  <c:v>25-Mature (Monthly)</c:v>
                </c:pt>
              </c:strCache>
            </c:strRef>
          </c:cat>
          <c:val>
            <c:numRef>
              <c:f>Sheet1!$B$2:$B$7</c:f>
              <c:numCache>
                <c:formatCode>General</c:formatCode>
                <c:ptCount val="6"/>
                <c:pt idx="0">
                  <c:v>4.5000000000000012E-2</c:v>
                </c:pt>
                <c:pt idx="1">
                  <c:v>0.10500000000000002</c:v>
                </c:pt>
                <c:pt idx="2">
                  <c:v>0.17500000000000004</c:v>
                </c:pt>
                <c:pt idx="3">
                  <c:v>0.17500000000000004</c:v>
                </c:pt>
                <c:pt idx="4">
                  <c:v>0.35000000000000014</c:v>
                </c:pt>
                <c:pt idx="5">
                  <c:v>0.15000000000000008</c:v>
                </c:pt>
              </c:numCache>
            </c:numRef>
          </c:val>
          <c:extLst>
            <c:ext xmlns:c16="http://schemas.microsoft.com/office/drawing/2014/chart" uri="{C3380CC4-5D6E-409C-BE32-E72D297353CC}">
              <c16:uniqueId val="{00000000-5EEC-9140-9158-7E65D07E8AA5}"/>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a:t>Portfolio Average Premium Breakdown</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BA2-894E-A265-8B06EB86036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BA2-894E-A265-8B06EB86036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BA2-894E-A265-8B06EB86036F}"/>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BA2-894E-A265-8B06EB86036F}"/>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2BA2-894E-A265-8B06EB86036F}"/>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2BA2-894E-A265-8B06EB86036F}"/>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2BA2-894E-A265-8B06EB86036F}"/>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2BA2-894E-A265-8B06EB86036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2BA2-894E-A265-8B06EB86036F}"/>
                </c:ext>
              </c:extLst>
            </c:dLbl>
            <c:dLbl>
              <c:idx val="1"/>
              <c:layout>
                <c:manualLayout>
                  <c:x val="1.3339707582805973E-2"/>
                  <c:y val="-5.510850921254341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BA2-894E-A265-8B06EB86036F}"/>
                </c:ext>
              </c:extLst>
            </c:dLbl>
            <c:dLbl>
              <c:idx val="2"/>
              <c:layout>
                <c:manualLayout>
                  <c:x val="2.6679415165611963E-2"/>
                  <c:y val="3.936322086610243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BA2-894E-A265-8B06EB86036F}"/>
                </c:ext>
              </c:extLst>
            </c:dLbl>
            <c:dLbl>
              <c:idx val="3"/>
              <c:layout>
                <c:manualLayout>
                  <c:x val="9.3377953079641807E-2"/>
                  <c:y val="-7.8726441732204916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BA2-894E-A265-8B06EB86036F}"/>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2BA2-894E-A265-8B06EB86036F}"/>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2BA2-894E-A265-8B06EB86036F}"/>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D-2BA2-894E-A265-8B06EB86036F}"/>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2BA2-894E-A265-8B06EB86036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'9. Financial Analysis'!$C$6:$C$13</c:f>
              <c:strCache>
                <c:ptCount val="8"/>
                <c:pt idx="0">
                  <c:v>Divorce Benefit</c:v>
                </c:pt>
                <c:pt idx="1">
                  <c:v>Death Benefit</c:v>
                </c:pt>
                <c:pt idx="2">
                  <c:v>ROP Benefit</c:v>
                </c:pt>
                <c:pt idx="3">
                  <c:v>Maturity Benefit</c:v>
                </c:pt>
                <c:pt idx="4">
                  <c:v>Expense</c:v>
                </c:pt>
                <c:pt idx="5">
                  <c:v>Tax</c:v>
                </c:pt>
                <c:pt idx="6">
                  <c:v>Commission</c:v>
                </c:pt>
                <c:pt idx="7">
                  <c:v>Overhead</c:v>
                </c:pt>
              </c:strCache>
            </c:strRef>
          </c:cat>
          <c:val>
            <c:numRef>
              <c:f>'9. Financial Analysis'!$G$6:$G$13</c:f>
              <c:numCache>
                <c:formatCode>0%</c:formatCode>
                <c:ptCount val="8"/>
                <c:pt idx="0">
                  <c:v>0.2</c:v>
                </c:pt>
                <c:pt idx="1">
                  <c:v>2.0000000000000028E-2</c:v>
                </c:pt>
                <c:pt idx="2">
                  <c:v>1.0000000000000014E-2</c:v>
                </c:pt>
                <c:pt idx="3">
                  <c:v>0.47000000000000008</c:v>
                </c:pt>
                <c:pt idx="4">
                  <c:v>8.0000000000000113E-2</c:v>
                </c:pt>
                <c:pt idx="5">
                  <c:v>3.0000000000000016E-2</c:v>
                </c:pt>
                <c:pt idx="6">
                  <c:v>7.0000000000000034E-2</c:v>
                </c:pt>
                <c:pt idx="7">
                  <c:v>0.13</c:v>
                </c:pt>
              </c:numCache>
            </c:numRef>
          </c:val>
          <c:extLst>
            <c:ext xmlns:c16="http://schemas.microsoft.com/office/drawing/2014/chart" uri="{C3380CC4-5D6E-409C-BE32-E72D297353CC}">
              <c16:uniqueId val="{00000010-2BA2-894E-A265-8B06EB86036F}"/>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a:t>Reserve</a:t>
            </a:r>
            <a:r>
              <a:rPr lang="en-US" b="0" baseline="0"/>
              <a:t> Pattern for Marriversary</a:t>
            </a:r>
            <a:endParaRPr lang="en-US" b="0"/>
          </a:p>
        </c:rich>
      </c:tx>
      <c:overlay val="0"/>
      <c:spPr>
        <a:noFill/>
        <a:ln>
          <a:noFill/>
        </a:ln>
        <a:effectLst/>
      </c:spPr>
    </c:title>
    <c:autoTitleDeleted val="0"/>
    <c:plotArea>
      <c:layout/>
      <c:scatterChart>
        <c:scatterStyle val="lineMarker"/>
        <c:varyColors val="0"/>
        <c:ser>
          <c:idx val="4"/>
          <c:order val="0"/>
          <c:tx>
            <c:strRef>
              <c:f>'9. Financial Analysis'!$G$69</c:f>
              <c:strCache>
                <c:ptCount val="1"/>
                <c:pt idx="0">
                  <c:v>25-mat Insurance Liability</c:v>
                </c:pt>
              </c:strCache>
            </c:strRef>
          </c:tx>
          <c:spPr>
            <a:ln w="19050" cap="rnd" cmpd="sng" algn="ctr">
              <a:solidFill>
                <a:srgbClr val="FFC000"/>
              </a:solidFill>
              <a:prstDash val="solid"/>
              <a:round/>
            </a:ln>
            <a:effectLst/>
          </c:spPr>
          <c:marker>
            <c:symbol val="none"/>
          </c:marker>
          <c:xVal>
            <c:numRef>
              <c:f>'9. Financial Analysis'!$B$70:$B$370</c:f>
              <c:numCache>
                <c:formatCode>_(* #,##0.00_);_(* \(#,##0.00\);_(* "-"??_);_(@_)</c:formatCode>
                <c:ptCount val="301"/>
                <c:pt idx="0">
                  <c:v>0</c:v>
                </c:pt>
                <c:pt idx="1">
                  <c:v>8.3333333333333343E-2</c:v>
                </c:pt>
                <c:pt idx="2">
                  <c:v>0.16666666666666666</c:v>
                </c:pt>
                <c:pt idx="3">
                  <c:v>0.25</c:v>
                </c:pt>
                <c:pt idx="4">
                  <c:v>0.33333333333333331</c:v>
                </c:pt>
                <c:pt idx="5">
                  <c:v>0.41666666666666791</c:v>
                </c:pt>
                <c:pt idx="6">
                  <c:v>0.5</c:v>
                </c:pt>
                <c:pt idx="7">
                  <c:v>0.58333333333333326</c:v>
                </c:pt>
                <c:pt idx="8">
                  <c:v>0.66666666666666663</c:v>
                </c:pt>
                <c:pt idx="9">
                  <c:v>0.750000000000002</c:v>
                </c:pt>
                <c:pt idx="10">
                  <c:v>0.8333333333333337</c:v>
                </c:pt>
                <c:pt idx="11">
                  <c:v>0.91666666666666652</c:v>
                </c:pt>
                <c:pt idx="12">
                  <c:v>1</c:v>
                </c:pt>
                <c:pt idx="13">
                  <c:v>1.0833333333333333</c:v>
                </c:pt>
                <c:pt idx="14">
                  <c:v>1.1666666666666665</c:v>
                </c:pt>
                <c:pt idx="15">
                  <c:v>1.2499999999999933</c:v>
                </c:pt>
                <c:pt idx="16">
                  <c:v>1.333333333333333</c:v>
                </c:pt>
                <c:pt idx="17">
                  <c:v>1.4166666666666659</c:v>
                </c:pt>
                <c:pt idx="18">
                  <c:v>1.4999999999999929</c:v>
                </c:pt>
                <c:pt idx="19">
                  <c:v>1.5833333333333328</c:v>
                </c:pt>
                <c:pt idx="20">
                  <c:v>1.6666666666666661</c:v>
                </c:pt>
                <c:pt idx="21">
                  <c:v>1.7499999999999925</c:v>
                </c:pt>
                <c:pt idx="22">
                  <c:v>1.8333333333333326</c:v>
                </c:pt>
                <c:pt idx="23">
                  <c:v>1.9166666666666661</c:v>
                </c:pt>
                <c:pt idx="24">
                  <c:v>1.9999999999999978</c:v>
                </c:pt>
                <c:pt idx="25">
                  <c:v>2.0833333333333401</c:v>
                </c:pt>
                <c:pt idx="26">
                  <c:v>2.1666666666666661</c:v>
                </c:pt>
                <c:pt idx="27">
                  <c:v>2.2499999999999996</c:v>
                </c:pt>
                <c:pt idx="28">
                  <c:v>2.333333333333333</c:v>
                </c:pt>
                <c:pt idx="29">
                  <c:v>2.4166666666666581</c:v>
                </c:pt>
                <c:pt idx="30">
                  <c:v>2.5</c:v>
                </c:pt>
                <c:pt idx="31">
                  <c:v>2.5833333333333401</c:v>
                </c:pt>
                <c:pt idx="32">
                  <c:v>2.666666666666667</c:v>
                </c:pt>
                <c:pt idx="33">
                  <c:v>2.7500000000000004</c:v>
                </c:pt>
                <c:pt idx="34">
                  <c:v>2.8333333333333339</c:v>
                </c:pt>
                <c:pt idx="35">
                  <c:v>2.916666666666659</c:v>
                </c:pt>
                <c:pt idx="36">
                  <c:v>3.0000000000000009</c:v>
                </c:pt>
                <c:pt idx="37">
                  <c:v>3.0833333333333401</c:v>
                </c:pt>
                <c:pt idx="38">
                  <c:v>3.1666666666666679</c:v>
                </c:pt>
                <c:pt idx="39">
                  <c:v>3.2500000000000013</c:v>
                </c:pt>
                <c:pt idx="40">
                  <c:v>3.3333333333333348</c:v>
                </c:pt>
                <c:pt idx="41">
                  <c:v>3.4166666666666599</c:v>
                </c:pt>
                <c:pt idx="42">
                  <c:v>3.5000000000000018</c:v>
                </c:pt>
                <c:pt idx="43">
                  <c:v>3.5833333333333401</c:v>
                </c:pt>
                <c:pt idx="44">
                  <c:v>3.6666666666666687</c:v>
                </c:pt>
                <c:pt idx="45">
                  <c:v>3.7500000000000022</c:v>
                </c:pt>
                <c:pt idx="46">
                  <c:v>3.8333333333333357</c:v>
                </c:pt>
                <c:pt idx="47">
                  <c:v>3.9166666666666603</c:v>
                </c:pt>
                <c:pt idx="48">
                  <c:v>4.0000000000000027</c:v>
                </c:pt>
                <c:pt idx="49">
                  <c:v>4.0833333333333535</c:v>
                </c:pt>
                <c:pt idx="50">
                  <c:v>4.1666666666666687</c:v>
                </c:pt>
                <c:pt idx="51">
                  <c:v>4.2500000000000018</c:v>
                </c:pt>
                <c:pt idx="52">
                  <c:v>4.3333333333333526</c:v>
                </c:pt>
                <c:pt idx="53">
                  <c:v>4.4166666666666714</c:v>
                </c:pt>
                <c:pt idx="54">
                  <c:v>4.5000000000000009</c:v>
                </c:pt>
                <c:pt idx="55">
                  <c:v>4.5833333333333517</c:v>
                </c:pt>
                <c:pt idx="56">
                  <c:v>4.666666666666667</c:v>
                </c:pt>
                <c:pt idx="57">
                  <c:v>4.75</c:v>
                </c:pt>
                <c:pt idx="58">
                  <c:v>4.8333333333333508</c:v>
                </c:pt>
                <c:pt idx="59">
                  <c:v>4.9166666666666714</c:v>
                </c:pt>
                <c:pt idx="60">
                  <c:v>4.9999999999999991</c:v>
                </c:pt>
                <c:pt idx="61">
                  <c:v>5.0833333333333499</c:v>
                </c:pt>
                <c:pt idx="62">
                  <c:v>5.1666666666666652</c:v>
                </c:pt>
                <c:pt idx="63">
                  <c:v>5.2499999999999982</c:v>
                </c:pt>
                <c:pt idx="64">
                  <c:v>5.333333333333349</c:v>
                </c:pt>
                <c:pt idx="65">
                  <c:v>5.4166666666666714</c:v>
                </c:pt>
                <c:pt idx="66">
                  <c:v>5.4999999999999973</c:v>
                </c:pt>
                <c:pt idx="67">
                  <c:v>5.5833333333333481</c:v>
                </c:pt>
                <c:pt idx="68">
                  <c:v>5.6666666666666625</c:v>
                </c:pt>
                <c:pt idx="69">
                  <c:v>5.7499999999999964</c:v>
                </c:pt>
                <c:pt idx="70">
                  <c:v>5.8333333333333481</c:v>
                </c:pt>
                <c:pt idx="71">
                  <c:v>5.9166666666666634</c:v>
                </c:pt>
                <c:pt idx="72">
                  <c:v>5.9999999999999964</c:v>
                </c:pt>
                <c:pt idx="73">
                  <c:v>6.0833333333333472</c:v>
                </c:pt>
                <c:pt idx="74">
                  <c:v>6.1666666666666616</c:v>
                </c:pt>
                <c:pt idx="75">
                  <c:v>6.2499999999999964</c:v>
                </c:pt>
                <c:pt idx="76">
                  <c:v>6.3333333333333472</c:v>
                </c:pt>
                <c:pt idx="77">
                  <c:v>6.4166666666666634</c:v>
                </c:pt>
                <c:pt idx="78">
                  <c:v>6.4999999999999938</c:v>
                </c:pt>
                <c:pt idx="79">
                  <c:v>6.5833333333333464</c:v>
                </c:pt>
                <c:pt idx="80">
                  <c:v>6.6666666666666545</c:v>
                </c:pt>
                <c:pt idx="81">
                  <c:v>6.7499999999999929</c:v>
                </c:pt>
                <c:pt idx="82">
                  <c:v>6.8333333333333464</c:v>
                </c:pt>
                <c:pt idx="83">
                  <c:v>6.916666666666659</c:v>
                </c:pt>
                <c:pt idx="84">
                  <c:v>6.999999999999992</c:v>
                </c:pt>
                <c:pt idx="85">
                  <c:v>7.0833333333333446</c:v>
                </c:pt>
                <c:pt idx="86">
                  <c:v>7.1666666666666545</c:v>
                </c:pt>
                <c:pt idx="87">
                  <c:v>7.2499999999999911</c:v>
                </c:pt>
                <c:pt idx="88">
                  <c:v>7.3333333333333446</c:v>
                </c:pt>
                <c:pt idx="89">
                  <c:v>7.4166666666666572</c:v>
                </c:pt>
                <c:pt idx="90">
                  <c:v>7.4999999999999902</c:v>
                </c:pt>
                <c:pt idx="91">
                  <c:v>7.5833333333333437</c:v>
                </c:pt>
                <c:pt idx="92">
                  <c:v>7.6666666666666545</c:v>
                </c:pt>
                <c:pt idx="93">
                  <c:v>7.7499999999999893</c:v>
                </c:pt>
                <c:pt idx="94">
                  <c:v>7.8333333333333428</c:v>
                </c:pt>
                <c:pt idx="95">
                  <c:v>7.9166666666666554</c:v>
                </c:pt>
                <c:pt idx="96">
                  <c:v>7.9999999999999893</c:v>
                </c:pt>
                <c:pt idx="97">
                  <c:v>8.0833333333333215</c:v>
                </c:pt>
                <c:pt idx="98">
                  <c:v>8.1666666666666767</c:v>
                </c:pt>
                <c:pt idx="99">
                  <c:v>8.2499999999999893</c:v>
                </c:pt>
                <c:pt idx="100">
                  <c:v>8.3333333333333233</c:v>
                </c:pt>
                <c:pt idx="101">
                  <c:v>8.4166666666666767</c:v>
                </c:pt>
                <c:pt idx="102">
                  <c:v>8.5000000000000018</c:v>
                </c:pt>
                <c:pt idx="103">
                  <c:v>8.583333333333325</c:v>
                </c:pt>
                <c:pt idx="104">
                  <c:v>8.6666666666666767</c:v>
                </c:pt>
                <c:pt idx="105">
                  <c:v>8.7499999999999947</c:v>
                </c:pt>
                <c:pt idx="106">
                  <c:v>8.833333333333325</c:v>
                </c:pt>
                <c:pt idx="107">
                  <c:v>8.9166666666666767</c:v>
                </c:pt>
                <c:pt idx="108">
                  <c:v>9.0000000000000018</c:v>
                </c:pt>
                <c:pt idx="109">
                  <c:v>9.0833333333333286</c:v>
                </c:pt>
                <c:pt idx="110">
                  <c:v>9.1666666666666767</c:v>
                </c:pt>
                <c:pt idx="111">
                  <c:v>9.2499999999999964</c:v>
                </c:pt>
                <c:pt idx="112">
                  <c:v>9.3333333333333304</c:v>
                </c:pt>
                <c:pt idx="113">
                  <c:v>9.4166666666666767</c:v>
                </c:pt>
                <c:pt idx="114">
                  <c:v>9.5000000000000018</c:v>
                </c:pt>
                <c:pt idx="115">
                  <c:v>9.5833333333333321</c:v>
                </c:pt>
                <c:pt idx="116">
                  <c:v>9.6666666666666767</c:v>
                </c:pt>
                <c:pt idx="117">
                  <c:v>9.75</c:v>
                </c:pt>
                <c:pt idx="118">
                  <c:v>9.8333333333333357</c:v>
                </c:pt>
                <c:pt idx="119">
                  <c:v>9.9166666666666767</c:v>
                </c:pt>
                <c:pt idx="120">
                  <c:v>10.000000000000002</c:v>
                </c:pt>
                <c:pt idx="121">
                  <c:v>10.083333333333336</c:v>
                </c:pt>
                <c:pt idx="122">
                  <c:v>10.166666666666703</c:v>
                </c:pt>
                <c:pt idx="123">
                  <c:v>10.250000000000004</c:v>
                </c:pt>
                <c:pt idx="124">
                  <c:v>10.333333333333337</c:v>
                </c:pt>
                <c:pt idx="125">
                  <c:v>10.416666666666705</c:v>
                </c:pt>
                <c:pt idx="126">
                  <c:v>10.500000000000005</c:v>
                </c:pt>
                <c:pt idx="127">
                  <c:v>10.583333333333339</c:v>
                </c:pt>
                <c:pt idx="128">
                  <c:v>10.666666666666707</c:v>
                </c:pt>
                <c:pt idx="129">
                  <c:v>10.750000000000007</c:v>
                </c:pt>
                <c:pt idx="130">
                  <c:v>10.833333333333346</c:v>
                </c:pt>
                <c:pt idx="131">
                  <c:v>10.916666666666709</c:v>
                </c:pt>
                <c:pt idx="132">
                  <c:v>11.000000000000009</c:v>
                </c:pt>
                <c:pt idx="133">
                  <c:v>11.083333333333346</c:v>
                </c:pt>
                <c:pt idx="134">
                  <c:v>11.16666666666671</c:v>
                </c:pt>
                <c:pt idx="135">
                  <c:v>11.250000000000012</c:v>
                </c:pt>
                <c:pt idx="136">
                  <c:v>11.333333333333346</c:v>
                </c:pt>
                <c:pt idx="137">
                  <c:v>11.416666666666712</c:v>
                </c:pt>
                <c:pt idx="138">
                  <c:v>11.500000000000012</c:v>
                </c:pt>
                <c:pt idx="139">
                  <c:v>11.583333333333346</c:v>
                </c:pt>
                <c:pt idx="140">
                  <c:v>11.666666666666714</c:v>
                </c:pt>
                <c:pt idx="141">
                  <c:v>11.750000000000014</c:v>
                </c:pt>
                <c:pt idx="142">
                  <c:v>11.83333333333335</c:v>
                </c:pt>
                <c:pt idx="143">
                  <c:v>11.916666666666716</c:v>
                </c:pt>
                <c:pt idx="144">
                  <c:v>12.000000000000016</c:v>
                </c:pt>
                <c:pt idx="145">
                  <c:v>12.08333333333335</c:v>
                </c:pt>
                <c:pt idx="146">
                  <c:v>12.166666666666718</c:v>
                </c:pt>
                <c:pt idx="147">
                  <c:v>12.25000000000002</c:v>
                </c:pt>
                <c:pt idx="148">
                  <c:v>12.333333333333352</c:v>
                </c:pt>
                <c:pt idx="149">
                  <c:v>12.416666666666721</c:v>
                </c:pt>
                <c:pt idx="150">
                  <c:v>12.50000000000002</c:v>
                </c:pt>
                <c:pt idx="151">
                  <c:v>12.583333333333353</c:v>
                </c:pt>
                <c:pt idx="152">
                  <c:v>12.666666666666723</c:v>
                </c:pt>
                <c:pt idx="153">
                  <c:v>12.750000000000021</c:v>
                </c:pt>
                <c:pt idx="154">
                  <c:v>12.833333333333355</c:v>
                </c:pt>
                <c:pt idx="155">
                  <c:v>12.916666666666725</c:v>
                </c:pt>
                <c:pt idx="156">
                  <c:v>13.000000000000023</c:v>
                </c:pt>
                <c:pt idx="157">
                  <c:v>13.083333333333357</c:v>
                </c:pt>
                <c:pt idx="158">
                  <c:v>13.166666666666726</c:v>
                </c:pt>
                <c:pt idx="159">
                  <c:v>13.250000000000025</c:v>
                </c:pt>
                <c:pt idx="160">
                  <c:v>13.333333333333359</c:v>
                </c:pt>
                <c:pt idx="161">
                  <c:v>13.416666666666726</c:v>
                </c:pt>
                <c:pt idx="162">
                  <c:v>13.500000000000027</c:v>
                </c:pt>
                <c:pt idx="163">
                  <c:v>13.583333333333362</c:v>
                </c:pt>
                <c:pt idx="164">
                  <c:v>13.666666666666726</c:v>
                </c:pt>
                <c:pt idx="165">
                  <c:v>13.750000000000028</c:v>
                </c:pt>
                <c:pt idx="166">
                  <c:v>13.833333333333362</c:v>
                </c:pt>
                <c:pt idx="167">
                  <c:v>13.916666666666726</c:v>
                </c:pt>
                <c:pt idx="168">
                  <c:v>14.00000000000003</c:v>
                </c:pt>
                <c:pt idx="169">
                  <c:v>14.083333333333364</c:v>
                </c:pt>
                <c:pt idx="170">
                  <c:v>14.166666666666726</c:v>
                </c:pt>
                <c:pt idx="171">
                  <c:v>14.250000000000032</c:v>
                </c:pt>
                <c:pt idx="172">
                  <c:v>14.333333333333366</c:v>
                </c:pt>
                <c:pt idx="173">
                  <c:v>14.416666666666726</c:v>
                </c:pt>
                <c:pt idx="174">
                  <c:v>14.500000000000034</c:v>
                </c:pt>
                <c:pt idx="175">
                  <c:v>14.583333333333369</c:v>
                </c:pt>
                <c:pt idx="176">
                  <c:v>14.666666666666726</c:v>
                </c:pt>
                <c:pt idx="177">
                  <c:v>14.750000000000036</c:v>
                </c:pt>
                <c:pt idx="178">
                  <c:v>14.833333333333369</c:v>
                </c:pt>
                <c:pt idx="179">
                  <c:v>14.916666666666726</c:v>
                </c:pt>
                <c:pt idx="180">
                  <c:v>15.000000000000037</c:v>
                </c:pt>
                <c:pt idx="181">
                  <c:v>15.083333333333371</c:v>
                </c:pt>
                <c:pt idx="182">
                  <c:v>15.166666666666726</c:v>
                </c:pt>
                <c:pt idx="183">
                  <c:v>15.250000000000039</c:v>
                </c:pt>
                <c:pt idx="184">
                  <c:v>15.333333333333373</c:v>
                </c:pt>
                <c:pt idx="185">
                  <c:v>15.416666666666726</c:v>
                </c:pt>
                <c:pt idx="186">
                  <c:v>15.500000000000044</c:v>
                </c:pt>
                <c:pt idx="187">
                  <c:v>15.583333333333375</c:v>
                </c:pt>
                <c:pt idx="188">
                  <c:v>15.666666666666726</c:v>
                </c:pt>
                <c:pt idx="189">
                  <c:v>15.750000000000044</c:v>
                </c:pt>
                <c:pt idx="190">
                  <c:v>15.833333333333377</c:v>
                </c:pt>
                <c:pt idx="191">
                  <c:v>15.916666666666726</c:v>
                </c:pt>
                <c:pt idx="192">
                  <c:v>16.000000000000043</c:v>
                </c:pt>
                <c:pt idx="193">
                  <c:v>16.083333333333204</c:v>
                </c:pt>
                <c:pt idx="194">
                  <c:v>16.166666666666707</c:v>
                </c:pt>
                <c:pt idx="195">
                  <c:v>16.250000000000039</c:v>
                </c:pt>
                <c:pt idx="196">
                  <c:v>16.333333333333261</c:v>
                </c:pt>
                <c:pt idx="197">
                  <c:v>16.416666666666703</c:v>
                </c:pt>
                <c:pt idx="198">
                  <c:v>16.500000000000036</c:v>
                </c:pt>
                <c:pt idx="199">
                  <c:v>16.583333333333194</c:v>
                </c:pt>
                <c:pt idx="200">
                  <c:v>16.6666666666667</c:v>
                </c:pt>
                <c:pt idx="201">
                  <c:v>16.750000000000032</c:v>
                </c:pt>
                <c:pt idx="202">
                  <c:v>16.833333333333254</c:v>
                </c:pt>
                <c:pt idx="203">
                  <c:v>16.916666666666696</c:v>
                </c:pt>
                <c:pt idx="204">
                  <c:v>17.000000000000028</c:v>
                </c:pt>
                <c:pt idx="205">
                  <c:v>17.083333333333194</c:v>
                </c:pt>
                <c:pt idx="206">
                  <c:v>17.166666666666693</c:v>
                </c:pt>
                <c:pt idx="207">
                  <c:v>17.250000000000025</c:v>
                </c:pt>
                <c:pt idx="208">
                  <c:v>17.333333333333247</c:v>
                </c:pt>
                <c:pt idx="209">
                  <c:v>17.416666666666693</c:v>
                </c:pt>
                <c:pt idx="210">
                  <c:v>17.500000000000021</c:v>
                </c:pt>
                <c:pt idx="211">
                  <c:v>17.583333333333183</c:v>
                </c:pt>
                <c:pt idx="212">
                  <c:v>17.666666666666693</c:v>
                </c:pt>
                <c:pt idx="213">
                  <c:v>17.750000000000018</c:v>
                </c:pt>
                <c:pt idx="214">
                  <c:v>17.83333333333324</c:v>
                </c:pt>
                <c:pt idx="215">
                  <c:v>17.916666666666693</c:v>
                </c:pt>
                <c:pt idx="216">
                  <c:v>18.000000000000014</c:v>
                </c:pt>
                <c:pt idx="217">
                  <c:v>18.083333333333176</c:v>
                </c:pt>
                <c:pt idx="218">
                  <c:v>18.166666666666693</c:v>
                </c:pt>
                <c:pt idx="219">
                  <c:v>18.250000000000011</c:v>
                </c:pt>
                <c:pt idx="220">
                  <c:v>18.333333333333233</c:v>
                </c:pt>
                <c:pt idx="221">
                  <c:v>18.416666666666675</c:v>
                </c:pt>
                <c:pt idx="222">
                  <c:v>18.500000000000007</c:v>
                </c:pt>
                <c:pt idx="223">
                  <c:v>18.583333333333176</c:v>
                </c:pt>
                <c:pt idx="224">
                  <c:v>18.666666666666671</c:v>
                </c:pt>
                <c:pt idx="225">
                  <c:v>18.750000000000004</c:v>
                </c:pt>
                <c:pt idx="226">
                  <c:v>18.833333333333226</c:v>
                </c:pt>
                <c:pt idx="227">
                  <c:v>18.916666666666668</c:v>
                </c:pt>
                <c:pt idx="228">
                  <c:v>19</c:v>
                </c:pt>
                <c:pt idx="229">
                  <c:v>19.083333333333169</c:v>
                </c:pt>
                <c:pt idx="230">
                  <c:v>19.166666666666664</c:v>
                </c:pt>
                <c:pt idx="231">
                  <c:v>19.249999999999989</c:v>
                </c:pt>
                <c:pt idx="232">
                  <c:v>19.333333333333222</c:v>
                </c:pt>
                <c:pt idx="233">
                  <c:v>19.416666666666661</c:v>
                </c:pt>
                <c:pt idx="234">
                  <c:v>19.499999999999989</c:v>
                </c:pt>
                <c:pt idx="235">
                  <c:v>19.583333333333162</c:v>
                </c:pt>
                <c:pt idx="236">
                  <c:v>19.666666666666657</c:v>
                </c:pt>
                <c:pt idx="237">
                  <c:v>19.749999999999989</c:v>
                </c:pt>
                <c:pt idx="238">
                  <c:v>19.833333333333218</c:v>
                </c:pt>
                <c:pt idx="239">
                  <c:v>19.916666666666654</c:v>
                </c:pt>
                <c:pt idx="240">
                  <c:v>19.999999999999986</c:v>
                </c:pt>
                <c:pt idx="241">
                  <c:v>20.083333333333162</c:v>
                </c:pt>
                <c:pt idx="242">
                  <c:v>20.16666666666665</c:v>
                </c:pt>
                <c:pt idx="243">
                  <c:v>20.249999999999982</c:v>
                </c:pt>
                <c:pt idx="244">
                  <c:v>20.333333333333211</c:v>
                </c:pt>
                <c:pt idx="245">
                  <c:v>20.416666666666647</c:v>
                </c:pt>
                <c:pt idx="246">
                  <c:v>20.499999999999979</c:v>
                </c:pt>
                <c:pt idx="247">
                  <c:v>20.583333333333155</c:v>
                </c:pt>
                <c:pt idx="248">
                  <c:v>20.666666666666643</c:v>
                </c:pt>
                <c:pt idx="249">
                  <c:v>20.749999999999972</c:v>
                </c:pt>
                <c:pt idx="250">
                  <c:v>20.833333333333204</c:v>
                </c:pt>
                <c:pt idx="251">
                  <c:v>20.916666666666639</c:v>
                </c:pt>
                <c:pt idx="252">
                  <c:v>20.999999999999972</c:v>
                </c:pt>
                <c:pt idx="253">
                  <c:v>21.083333333333144</c:v>
                </c:pt>
                <c:pt idx="254">
                  <c:v>21.166666666666636</c:v>
                </c:pt>
                <c:pt idx="255">
                  <c:v>21.249999999999929</c:v>
                </c:pt>
                <c:pt idx="256">
                  <c:v>21.333333333333197</c:v>
                </c:pt>
                <c:pt idx="257">
                  <c:v>21.416666666666632</c:v>
                </c:pt>
                <c:pt idx="258">
                  <c:v>21.499999999999929</c:v>
                </c:pt>
                <c:pt idx="259">
                  <c:v>21.583333333333144</c:v>
                </c:pt>
                <c:pt idx="260">
                  <c:v>21.666666666666632</c:v>
                </c:pt>
                <c:pt idx="261">
                  <c:v>21.749999999999929</c:v>
                </c:pt>
                <c:pt idx="262">
                  <c:v>21.83333333333319</c:v>
                </c:pt>
                <c:pt idx="263">
                  <c:v>21.916666666666625</c:v>
                </c:pt>
                <c:pt idx="264">
                  <c:v>21.999999999999929</c:v>
                </c:pt>
                <c:pt idx="265">
                  <c:v>22.083333333333133</c:v>
                </c:pt>
                <c:pt idx="266">
                  <c:v>22.166666666666625</c:v>
                </c:pt>
                <c:pt idx="267">
                  <c:v>22.249999999999929</c:v>
                </c:pt>
                <c:pt idx="268">
                  <c:v>22.333333333333183</c:v>
                </c:pt>
                <c:pt idx="269">
                  <c:v>22.416666666666618</c:v>
                </c:pt>
                <c:pt idx="270">
                  <c:v>22.499999999999929</c:v>
                </c:pt>
                <c:pt idx="271">
                  <c:v>22.583333333333123</c:v>
                </c:pt>
                <c:pt idx="272">
                  <c:v>22.666666666666615</c:v>
                </c:pt>
                <c:pt idx="273">
                  <c:v>22.749999999999929</c:v>
                </c:pt>
                <c:pt idx="274">
                  <c:v>22.833333333333176</c:v>
                </c:pt>
                <c:pt idx="275">
                  <c:v>22.916666666666611</c:v>
                </c:pt>
                <c:pt idx="276">
                  <c:v>22.999999999999929</c:v>
                </c:pt>
                <c:pt idx="277">
                  <c:v>23.083333333333115</c:v>
                </c:pt>
                <c:pt idx="278">
                  <c:v>23.166666666666607</c:v>
                </c:pt>
                <c:pt idx="279">
                  <c:v>23.249999999999929</c:v>
                </c:pt>
                <c:pt idx="280">
                  <c:v>23.333333333333172</c:v>
                </c:pt>
                <c:pt idx="281">
                  <c:v>23.416666666666604</c:v>
                </c:pt>
                <c:pt idx="282">
                  <c:v>23.499999999999929</c:v>
                </c:pt>
                <c:pt idx="283">
                  <c:v>23.583333333333105</c:v>
                </c:pt>
                <c:pt idx="284">
                  <c:v>23.6666666666666</c:v>
                </c:pt>
                <c:pt idx="285">
                  <c:v>23.749999999999929</c:v>
                </c:pt>
                <c:pt idx="286">
                  <c:v>23.833333333333169</c:v>
                </c:pt>
                <c:pt idx="287">
                  <c:v>23.916666666666597</c:v>
                </c:pt>
                <c:pt idx="288">
                  <c:v>23.999999999999929</c:v>
                </c:pt>
                <c:pt idx="289">
                  <c:v>24.083333333333105</c:v>
                </c:pt>
                <c:pt idx="290">
                  <c:v>24.166666666666593</c:v>
                </c:pt>
                <c:pt idx="291">
                  <c:v>24.249999999999922</c:v>
                </c:pt>
                <c:pt idx="292">
                  <c:v>24.333333333333165</c:v>
                </c:pt>
                <c:pt idx="293">
                  <c:v>24.41666666666659</c:v>
                </c:pt>
                <c:pt idx="294">
                  <c:v>24.499999999999922</c:v>
                </c:pt>
                <c:pt idx="295">
                  <c:v>24.583333333333094</c:v>
                </c:pt>
                <c:pt idx="296">
                  <c:v>24.66666666666659</c:v>
                </c:pt>
                <c:pt idx="297">
                  <c:v>24.749999999999886</c:v>
                </c:pt>
                <c:pt idx="298">
                  <c:v>24.833333333333158</c:v>
                </c:pt>
                <c:pt idx="299">
                  <c:v>24.91666666666659</c:v>
                </c:pt>
                <c:pt idx="300">
                  <c:v>24.999999999999886</c:v>
                </c:pt>
              </c:numCache>
            </c:numRef>
          </c:xVal>
          <c:yVal>
            <c:numRef>
              <c:f>'9. Financial Analysis'!$G$70:$G$370</c:f>
              <c:numCache>
                <c:formatCode>_(* #,##0_);_(* \(#,##0\);_(* "-"??_);_(@_)</c:formatCode>
                <c:ptCount val="301"/>
                <c:pt idx="0">
                  <c:v>0</c:v>
                </c:pt>
                <c:pt idx="1">
                  <c:v>2359.2810552890742</c:v>
                </c:pt>
                <c:pt idx="2">
                  <c:v>2155.3495626203312</c:v>
                </c:pt>
                <c:pt idx="3">
                  <c:v>1949.3465517080153</c:v>
                </c:pt>
                <c:pt idx="4">
                  <c:v>1741.2591917246361</c:v>
                </c:pt>
                <c:pt idx="5">
                  <c:v>1531.0747017867261</c:v>
                </c:pt>
                <c:pt idx="6">
                  <c:v>1318.7803499437582</c:v>
                </c:pt>
                <c:pt idx="7">
                  <c:v>1104.3634520381997</c:v>
                </c:pt>
                <c:pt idx="8">
                  <c:v>887.81137043396541</c:v>
                </c:pt>
                <c:pt idx="9">
                  <c:v>669.11151261076077</c:v>
                </c:pt>
                <c:pt idx="10">
                  <c:v>448.25132962190764</c:v>
                </c:pt>
                <c:pt idx="11">
                  <c:v>225.21831441312651</c:v>
                </c:pt>
                <c:pt idx="12">
                  <c:v>0</c:v>
                </c:pt>
                <c:pt idx="13">
                  <c:v>13200.798993693068</c:v>
                </c:pt>
                <c:pt idx="14">
                  <c:v>13059.568943255927</c:v>
                </c:pt>
                <c:pt idx="15">
                  <c:v>12916.67347196515</c:v>
                </c:pt>
                <c:pt idx="16">
                  <c:v>12772.10128945699</c:v>
                </c:pt>
                <c:pt idx="17">
                  <c:v>12625.841140556538</c:v>
                </c:pt>
                <c:pt idx="18">
                  <c:v>12477.881804274042</c:v>
                </c:pt>
                <c:pt idx="19">
                  <c:v>12328.212092697371</c:v>
                </c:pt>
                <c:pt idx="20">
                  <c:v>12176.820849777971</c:v>
                </c:pt>
                <c:pt idx="21">
                  <c:v>12023.696950009729</c:v>
                </c:pt>
                <c:pt idx="22">
                  <c:v>11868.829296997767</c:v>
                </c:pt>
                <c:pt idx="23">
                  <c:v>11712.206821916194</c:v>
                </c:pt>
                <c:pt idx="24">
                  <c:v>11553.818481852841</c:v>
                </c:pt>
                <c:pt idx="25">
                  <c:v>49264.030997986381</c:v>
                </c:pt>
                <c:pt idx="26">
                  <c:v>49354.035813093265</c:v>
                </c:pt>
                <c:pt idx="27">
                  <c:v>49443.828973759933</c:v>
                </c:pt>
                <c:pt idx="28">
                  <c:v>49533.406678736843</c:v>
                </c:pt>
                <c:pt idx="29">
                  <c:v>49622.765282080174</c:v>
                </c:pt>
                <c:pt idx="30">
                  <c:v>49711.901296274475</c:v>
                </c:pt>
                <c:pt idx="31">
                  <c:v>49800.811395330042</c:v>
                </c:pt>
                <c:pt idx="32">
                  <c:v>49889.492417861584</c:v>
                </c:pt>
                <c:pt idx="33">
                  <c:v>49977.941370138346</c:v>
                </c:pt>
                <c:pt idx="34">
                  <c:v>50066.155429109414</c:v>
                </c:pt>
                <c:pt idx="35">
                  <c:v>50154.131945402754</c:v>
                </c:pt>
                <c:pt idx="36">
                  <c:v>50241.868446294793</c:v>
                </c:pt>
                <c:pt idx="37">
                  <c:v>87677.951182346966</c:v>
                </c:pt>
                <c:pt idx="38">
                  <c:v>87492.590679346496</c:v>
                </c:pt>
                <c:pt idx="39">
                  <c:v>87305.780635842399</c:v>
                </c:pt>
                <c:pt idx="40">
                  <c:v>87117.514735730903</c:v>
                </c:pt>
                <c:pt idx="41">
                  <c:v>86927.786648277368</c:v>
                </c:pt>
                <c:pt idx="42">
                  <c:v>86736.590028137565</c:v>
                </c:pt>
                <c:pt idx="43">
                  <c:v>86543.918515376165</c:v>
                </c:pt>
                <c:pt idx="44">
                  <c:v>86349.765735490742</c:v>
                </c:pt>
                <c:pt idx="45">
                  <c:v>86154.125299426771</c:v>
                </c:pt>
                <c:pt idx="46">
                  <c:v>85956.990803602443</c:v>
                </c:pt>
                <c:pt idx="47">
                  <c:v>85758.355829928827</c:v>
                </c:pt>
                <c:pt idx="48">
                  <c:v>85558.213945825351</c:v>
                </c:pt>
                <c:pt idx="49">
                  <c:v>122725.95178655058</c:v>
                </c:pt>
                <c:pt idx="50">
                  <c:v>122271.25519650562</c:v>
                </c:pt>
                <c:pt idx="51">
                  <c:v>121814.11996081809</c:v>
                </c:pt>
                <c:pt idx="52">
                  <c:v>121354.54191049888</c:v>
                </c:pt>
                <c:pt idx="53">
                  <c:v>120892.51692288778</c:v>
                </c:pt>
                <c:pt idx="54">
                  <c:v>120428.04092209815</c:v>
                </c:pt>
                <c:pt idx="55">
                  <c:v>119961.10987946339</c:v>
                </c:pt>
                <c:pt idx="56">
                  <c:v>119491.71981398239</c:v>
                </c:pt>
                <c:pt idx="57">
                  <c:v>119019.86679276518</c:v>
                </c:pt>
                <c:pt idx="58">
                  <c:v>118545.54693147726</c:v>
                </c:pt>
                <c:pt idx="59">
                  <c:v>118068.7563947884</c:v>
                </c:pt>
                <c:pt idx="60">
                  <c:v>117589.49139681179</c:v>
                </c:pt>
                <c:pt idx="61">
                  <c:v>154486.17211515474</c:v>
                </c:pt>
                <c:pt idx="62">
                  <c:v>153759.67043518004</c:v>
                </c:pt>
                <c:pt idx="63">
                  <c:v>153029.98825465704</c:v>
                </c:pt>
                <c:pt idx="64">
                  <c:v>152297.12760905316</c:v>
                </c:pt>
                <c:pt idx="65">
                  <c:v>151561.09067243393</c:v>
                </c:pt>
                <c:pt idx="66">
                  <c:v>150821.8797583612</c:v>
                </c:pt>
                <c:pt idx="67">
                  <c:v>150079.49732078909</c:v>
                </c:pt>
                <c:pt idx="68">
                  <c:v>149333.94595495451</c:v>
                </c:pt>
                <c:pt idx="69">
                  <c:v>148585.22839827309</c:v>
                </c:pt>
                <c:pt idx="70">
                  <c:v>147833.34753122224</c:v>
                </c:pt>
                <c:pt idx="71">
                  <c:v>147078.30637822876</c:v>
                </c:pt>
                <c:pt idx="72">
                  <c:v>146320.10810855107</c:v>
                </c:pt>
                <c:pt idx="73">
                  <c:v>182947.60739842171</c:v>
                </c:pt>
                <c:pt idx="74">
                  <c:v>181951.42980567782</c:v>
                </c:pt>
                <c:pt idx="75">
                  <c:v>180951.5869686346</c:v>
                </c:pt>
                <c:pt idx="76">
                  <c:v>179948.09077820813</c:v>
                </c:pt>
                <c:pt idx="77">
                  <c:v>178940.95337919774</c:v>
                </c:pt>
                <c:pt idx="78">
                  <c:v>177930.187171561</c:v>
                </c:pt>
                <c:pt idx="79">
                  <c:v>176915.80481167769</c:v>
                </c:pt>
                <c:pt idx="80">
                  <c:v>175897.81921361468</c:v>
                </c:pt>
                <c:pt idx="81">
                  <c:v>174876.24355037144</c:v>
                </c:pt>
                <c:pt idx="82">
                  <c:v>173851.0912551246</c:v>
                </c:pt>
                <c:pt idx="83">
                  <c:v>172822.37602246343</c:v>
                </c:pt>
                <c:pt idx="84">
                  <c:v>171790.11180961577</c:v>
                </c:pt>
                <c:pt idx="85">
                  <c:v>208614.70399246173</c:v>
                </c:pt>
                <c:pt idx="86">
                  <c:v>207817.08854090841</c:v>
                </c:pt>
                <c:pt idx="87">
                  <c:v>207017.287110228</c:v>
                </c:pt>
                <c:pt idx="88">
                  <c:v>206215.32164830808</c:v>
                </c:pt>
                <c:pt idx="89">
                  <c:v>205411.21439673781</c:v>
                </c:pt>
                <c:pt idx="90">
                  <c:v>204604.98789188149</c:v>
                </c:pt>
                <c:pt idx="91">
                  <c:v>203796.66496594215</c:v>
                </c:pt>
                <c:pt idx="92">
                  <c:v>202986.26874801138</c:v>
                </c:pt>
                <c:pt idx="93">
                  <c:v>202173.8226651045</c:v>
                </c:pt>
                <c:pt idx="94">
                  <c:v>201359.3504431927</c:v>
                </c:pt>
                <c:pt idx="95">
                  <c:v>200542.87610820908</c:v>
                </c:pt>
                <c:pt idx="96">
                  <c:v>199724.42398704923</c:v>
                </c:pt>
                <c:pt idx="97">
                  <c:v>236761.84477638869</c:v>
                </c:pt>
                <c:pt idx="98">
                  <c:v>236178.47651007056</c:v>
                </c:pt>
                <c:pt idx="99">
                  <c:v>235594.34882036867</c:v>
                </c:pt>
                <c:pt idx="100">
                  <c:v>235009.49165173751</c:v>
                </c:pt>
                <c:pt idx="101">
                  <c:v>234423.93526166381</c:v>
                </c:pt>
                <c:pt idx="102">
                  <c:v>233837.71022148678</c:v>
                </c:pt>
                <c:pt idx="103">
                  <c:v>233250.84741720898</c:v>
                </c:pt>
                <c:pt idx="104">
                  <c:v>232663.37805030108</c:v>
                </c:pt>
                <c:pt idx="105">
                  <c:v>232075.333638474</c:v>
                </c:pt>
                <c:pt idx="106">
                  <c:v>231486.74601645296</c:v>
                </c:pt>
                <c:pt idx="107">
                  <c:v>230897.64733672264</c:v>
                </c:pt>
                <c:pt idx="108">
                  <c:v>230308.07007026611</c:v>
                </c:pt>
                <c:pt idx="109">
                  <c:v>267573.38013360777</c:v>
                </c:pt>
                <c:pt idx="110">
                  <c:v>267219.29170131538</c:v>
                </c:pt>
                <c:pt idx="111">
                  <c:v>266865.84091061429</c:v>
                </c:pt>
                <c:pt idx="112">
                  <c:v>266513.06421696692</c:v>
                </c:pt>
                <c:pt idx="113">
                  <c:v>266160.99839466717</c:v>
                </c:pt>
                <c:pt idx="114">
                  <c:v>265809.68053741864</c:v>
                </c:pt>
                <c:pt idx="115">
                  <c:v>265459.14805889467</c:v>
                </c:pt>
                <c:pt idx="116">
                  <c:v>265109.43869329162</c:v>
                </c:pt>
                <c:pt idx="117">
                  <c:v>264760.59049584216</c:v>
                </c:pt>
                <c:pt idx="118">
                  <c:v>264412.64184334449</c:v>
                </c:pt>
                <c:pt idx="119">
                  <c:v>264065.63143464859</c:v>
                </c:pt>
                <c:pt idx="120">
                  <c:v>263719.59829113819</c:v>
                </c:pt>
                <c:pt idx="121">
                  <c:v>301227.39845330926</c:v>
                </c:pt>
                <c:pt idx="122">
                  <c:v>301117.14008139254</c:v>
                </c:pt>
                <c:pt idx="123">
                  <c:v>301008.86418014229</c:v>
                </c:pt>
                <c:pt idx="124">
                  <c:v>300902.61206698668</c:v>
                </c:pt>
                <c:pt idx="125">
                  <c:v>300798.42537243228</c:v>
                </c:pt>
                <c:pt idx="126">
                  <c:v>300696.34604043153</c:v>
                </c:pt>
                <c:pt idx="127">
                  <c:v>300596.41632876266</c:v>
                </c:pt>
                <c:pt idx="128">
                  <c:v>300498.67880936956</c:v>
                </c:pt>
                <c:pt idx="129">
                  <c:v>300403.17636869859</c:v>
                </c:pt>
                <c:pt idx="130">
                  <c:v>300309.95220801525</c:v>
                </c:pt>
                <c:pt idx="131">
                  <c:v>300219.04984370322</c:v>
                </c:pt>
                <c:pt idx="132">
                  <c:v>300130.51310755068</c:v>
                </c:pt>
                <c:pt idx="133">
                  <c:v>337894.64252775046</c:v>
                </c:pt>
                <c:pt idx="134">
                  <c:v>338042.00859976193</c:v>
                </c:pt>
                <c:pt idx="135">
                  <c:v>338192.65589737729</c:v>
                </c:pt>
                <c:pt idx="136">
                  <c:v>338346.62929462508</c:v>
                </c:pt>
                <c:pt idx="137">
                  <c:v>338503.97396602528</c:v>
                </c:pt>
                <c:pt idx="138">
                  <c:v>338664.73538685835</c:v>
                </c:pt>
                <c:pt idx="139">
                  <c:v>338828.95933339692</c:v>
                </c:pt>
                <c:pt idx="140">
                  <c:v>338996.69188314467</c:v>
                </c:pt>
                <c:pt idx="141">
                  <c:v>339167.9794150407</c:v>
                </c:pt>
                <c:pt idx="142">
                  <c:v>339342.86860965739</c:v>
                </c:pt>
                <c:pt idx="143">
                  <c:v>339521.40644939506</c:v>
                </c:pt>
                <c:pt idx="144">
                  <c:v>339703.64021863515</c:v>
                </c:pt>
                <c:pt idx="145">
                  <c:v>377737.32897013915</c:v>
                </c:pt>
                <c:pt idx="146">
                  <c:v>378155.54670867859</c:v>
                </c:pt>
                <c:pt idx="147">
                  <c:v>378578.34111284855</c:v>
                </c:pt>
                <c:pt idx="148">
                  <c:v>379005.76014817297</c:v>
                </c:pt>
                <c:pt idx="149">
                  <c:v>379437.85206729354</c:v>
                </c:pt>
                <c:pt idx="150">
                  <c:v>379874.66541015101</c:v>
                </c:pt>
                <c:pt idx="151">
                  <c:v>380316.24900414684</c:v>
                </c:pt>
                <c:pt idx="152">
                  <c:v>380762.65196429699</c:v>
                </c:pt>
                <c:pt idx="153">
                  <c:v>381213.92369338183</c:v>
                </c:pt>
                <c:pt idx="154">
                  <c:v>381670.11388204782</c:v>
                </c:pt>
                <c:pt idx="155">
                  <c:v>382131.27250895498</c:v>
                </c:pt>
                <c:pt idx="156">
                  <c:v>382597.44984085666</c:v>
                </c:pt>
                <c:pt idx="157">
                  <c:v>420913.91591434763</c:v>
                </c:pt>
                <c:pt idx="158">
                  <c:v>421616.26757960528</c:v>
                </c:pt>
                <c:pt idx="159">
                  <c:v>422324.55611653079</c:v>
                </c:pt>
                <c:pt idx="160">
                  <c:v>423038.83308195247</c:v>
                </c:pt>
                <c:pt idx="161">
                  <c:v>423759.150309722</c:v>
                </c:pt>
                <c:pt idx="162">
                  <c:v>424485.55991081602</c:v>
                </c:pt>
                <c:pt idx="163">
                  <c:v>425218.11427340523</c:v>
                </c:pt>
                <c:pt idx="164">
                  <c:v>425956.86606292322</c:v>
                </c:pt>
                <c:pt idx="165">
                  <c:v>426701.86822213104</c:v>
                </c:pt>
                <c:pt idx="166">
                  <c:v>427453.17397115921</c:v>
                </c:pt>
                <c:pt idx="167">
                  <c:v>428210.83680753433</c:v>
                </c:pt>
                <c:pt idx="168">
                  <c:v>428974.9105062164</c:v>
                </c:pt>
                <c:pt idx="169">
                  <c:v>467588.32759834564</c:v>
                </c:pt>
                <c:pt idx="170">
                  <c:v>468589.08536699839</c:v>
                </c:pt>
                <c:pt idx="171">
                  <c:v>469597.2394983386</c:v>
                </c:pt>
                <c:pt idx="172">
                  <c:v>470612.84594823519</c:v>
                </c:pt>
                <c:pt idx="173">
                  <c:v>471635.96094223094</c:v>
                </c:pt>
                <c:pt idx="174">
                  <c:v>472666.64097549656</c:v>
                </c:pt>
                <c:pt idx="175">
                  <c:v>473704.94281278655</c:v>
                </c:pt>
                <c:pt idx="176">
                  <c:v>474750.92348836322</c:v>
                </c:pt>
                <c:pt idx="177">
                  <c:v>475804.6403059265</c:v>
                </c:pt>
                <c:pt idx="178">
                  <c:v>476866.15083854389</c:v>
                </c:pt>
                <c:pt idx="179">
                  <c:v>477935.51292853581</c:v>
                </c:pt>
                <c:pt idx="180">
                  <c:v>479012.78468738677</c:v>
                </c:pt>
                <c:pt idx="181">
                  <c:v>517938.59324779827</c:v>
                </c:pt>
                <c:pt idx="182">
                  <c:v>519253.48593390232</c:v>
                </c:pt>
                <c:pt idx="183">
                  <c:v>520577.52550898021</c:v>
                </c:pt>
                <c:pt idx="184">
                  <c:v>521910.77499359637</c:v>
                </c:pt>
                <c:pt idx="185">
                  <c:v>523253.29766505962</c:v>
                </c:pt>
                <c:pt idx="186">
                  <c:v>524605.15705686493</c:v>
                </c:pt>
                <c:pt idx="187">
                  <c:v>525966.41695813241</c:v>
                </c:pt>
                <c:pt idx="188">
                  <c:v>527337.1414130195</c:v>
                </c:pt>
                <c:pt idx="189">
                  <c:v>528717.39472014701</c:v>
                </c:pt>
                <c:pt idx="190">
                  <c:v>530107.24143198354</c:v>
                </c:pt>
                <c:pt idx="191">
                  <c:v>531506.74635423743</c:v>
                </c:pt>
                <c:pt idx="192">
                  <c:v>532915.97454523132</c:v>
                </c:pt>
                <c:pt idx="193">
                  <c:v>572173.14545355225</c:v>
                </c:pt>
                <c:pt idx="194">
                  <c:v>573821.50163083943</c:v>
                </c:pt>
                <c:pt idx="195">
                  <c:v>575481.11479161039</c:v>
                </c:pt>
                <c:pt idx="196">
                  <c:v>577152.05685017945</c:v>
                </c:pt>
                <c:pt idx="197">
                  <c:v>578834.39991874399</c:v>
                </c:pt>
                <c:pt idx="198">
                  <c:v>580528.21630549384</c:v>
                </c:pt>
                <c:pt idx="199">
                  <c:v>582233.57851265837</c:v>
                </c:pt>
                <c:pt idx="200">
                  <c:v>583950.55923459271</c:v>
                </c:pt>
                <c:pt idx="201">
                  <c:v>585679.23135580251</c:v>
                </c:pt>
                <c:pt idx="202">
                  <c:v>587419.6679489963</c:v>
                </c:pt>
                <c:pt idx="203">
                  <c:v>589171.94227310433</c:v>
                </c:pt>
                <c:pt idx="204">
                  <c:v>590936.12777128827</c:v>
                </c:pt>
                <c:pt idx="205">
                  <c:v>630547.37553353549</c:v>
                </c:pt>
                <c:pt idx="206">
                  <c:v>632552.06510248093</c:v>
                </c:pt>
                <c:pt idx="207">
                  <c:v>634570.27459647972</c:v>
                </c:pt>
                <c:pt idx="208">
                  <c:v>636602.08217916568</c:v>
                </c:pt>
                <c:pt idx="209">
                  <c:v>638647.5660553159</c:v>
                </c:pt>
                <c:pt idx="210">
                  <c:v>640706.804466684</c:v>
                </c:pt>
                <c:pt idx="211">
                  <c:v>642779.87568792445</c:v>
                </c:pt>
                <c:pt idx="212">
                  <c:v>644866.85802241112</c:v>
                </c:pt>
                <c:pt idx="213">
                  <c:v>646967.82979812426</c:v>
                </c:pt>
                <c:pt idx="214">
                  <c:v>649082.86936354241</c:v>
                </c:pt>
                <c:pt idx="215">
                  <c:v>651212.05508349941</c:v>
                </c:pt>
                <c:pt idx="216">
                  <c:v>653355.46533508541</c:v>
                </c:pt>
                <c:pt idx="217">
                  <c:v>693344.21902458358</c:v>
                </c:pt>
                <c:pt idx="218">
                  <c:v>695728.39308126341</c:v>
                </c:pt>
                <c:pt idx="219">
                  <c:v>698128.06393675704</c:v>
                </c:pt>
                <c:pt idx="220">
                  <c:v>700543.30781621742</c:v>
                </c:pt>
                <c:pt idx="221">
                  <c:v>702974.20073223056</c:v>
                </c:pt>
                <c:pt idx="222">
                  <c:v>705420.81847878301</c:v>
                </c:pt>
                <c:pt idx="223">
                  <c:v>707883.23662527243</c:v>
                </c:pt>
                <c:pt idx="224">
                  <c:v>710361.53051057737</c:v>
                </c:pt>
                <c:pt idx="225">
                  <c:v>712855.77523718867</c:v>
                </c:pt>
                <c:pt idx="226">
                  <c:v>715366.04566538462</c:v>
                </c:pt>
                <c:pt idx="227">
                  <c:v>717892.41640748444</c:v>
                </c:pt>
                <c:pt idx="228">
                  <c:v>720434.96182214504</c:v>
                </c:pt>
                <c:pt idx="229">
                  <c:v>760819.63203905639</c:v>
                </c:pt>
                <c:pt idx="230">
                  <c:v>763601.10902155726</c:v>
                </c:pt>
                <c:pt idx="231">
                  <c:v>766399.45731800108</c:v>
                </c:pt>
                <c:pt idx="232">
                  <c:v>769214.74098439142</c:v>
                </c:pt>
                <c:pt idx="233">
                  <c:v>772047.02357818186</c:v>
                </c:pt>
                <c:pt idx="234">
                  <c:v>774896.3681522226</c:v>
                </c:pt>
                <c:pt idx="235">
                  <c:v>777762.83724882209</c:v>
                </c:pt>
                <c:pt idx="236">
                  <c:v>780646.49289399234</c:v>
                </c:pt>
                <c:pt idx="237">
                  <c:v>783547.39659178548</c:v>
                </c:pt>
                <c:pt idx="238">
                  <c:v>786465.60931880621</c:v>
                </c:pt>
                <c:pt idx="239">
                  <c:v>789401.19151888136</c:v>
                </c:pt>
                <c:pt idx="240">
                  <c:v>792354.20309783542</c:v>
                </c:pt>
                <c:pt idx="241">
                  <c:v>795321.32492647215</c:v>
                </c:pt>
                <c:pt idx="242">
                  <c:v>798305.05565280863</c:v>
                </c:pt>
                <c:pt idx="243">
                  <c:v>801305.45784279448</c:v>
                </c:pt>
                <c:pt idx="244">
                  <c:v>804322.59382230905</c:v>
                </c:pt>
                <c:pt idx="245">
                  <c:v>807356.52567370341</c:v>
                </c:pt>
                <c:pt idx="246">
                  <c:v>810407.31523243745</c:v>
                </c:pt>
                <c:pt idx="247">
                  <c:v>813475.02408375707</c:v>
                </c:pt>
                <c:pt idx="248">
                  <c:v>816559.71355944651</c:v>
                </c:pt>
                <c:pt idx="249">
                  <c:v>819661.44473462761</c:v>
                </c:pt>
                <c:pt idx="250">
                  <c:v>822780.27842463704</c:v>
                </c:pt>
                <c:pt idx="251">
                  <c:v>825916.27518195088</c:v>
                </c:pt>
                <c:pt idx="252">
                  <c:v>829069.49529320805</c:v>
                </c:pt>
                <c:pt idx="253">
                  <c:v>832237.14589098643</c:v>
                </c:pt>
                <c:pt idx="254">
                  <c:v>835421.22779385629</c:v>
                </c:pt>
                <c:pt idx="255">
                  <c:v>838621.80919449148</c:v>
                </c:pt>
                <c:pt idx="256">
                  <c:v>841838.95834768843</c:v>
                </c:pt>
                <c:pt idx="257">
                  <c:v>845072.74356909399</c:v>
                </c:pt>
                <c:pt idx="258">
                  <c:v>848323.23323393473</c:v>
                </c:pt>
                <c:pt idx="259">
                  <c:v>851590.49577575037</c:v>
                </c:pt>
                <c:pt idx="260">
                  <c:v>854874.59968514042</c:v>
                </c:pt>
                <c:pt idx="261">
                  <c:v>858175.61350850738</c:v>
                </c:pt>
                <c:pt idx="262">
                  <c:v>861493.60584682145</c:v>
                </c:pt>
                <c:pt idx="263">
                  <c:v>864828.64535437641</c:v>
                </c:pt>
                <c:pt idx="264">
                  <c:v>868180.80073756643</c:v>
                </c:pt>
                <c:pt idx="265">
                  <c:v>871547.99639996397</c:v>
                </c:pt>
                <c:pt idx="266">
                  <c:v>874931.68113973399</c:v>
                </c:pt>
                <c:pt idx="267">
                  <c:v>878331.8876926587</c:v>
                </c:pt>
                <c:pt idx="268">
                  <c:v>881748.64820479404</c:v>
                </c:pt>
                <c:pt idx="269">
                  <c:v>885181.99423035397</c:v>
                </c:pt>
                <c:pt idx="270">
                  <c:v>888631.9567297555</c:v>
                </c:pt>
                <c:pt idx="271">
                  <c:v>892098.56606779993</c:v>
                </c:pt>
                <c:pt idx="272">
                  <c:v>895581.85201203241</c:v>
                </c:pt>
                <c:pt idx="273">
                  <c:v>899081.84373126703</c:v>
                </c:pt>
                <c:pt idx="274">
                  <c:v>902598.56979425566</c:v>
                </c:pt>
                <c:pt idx="275">
                  <c:v>906132.05816852325</c:v>
                </c:pt>
                <c:pt idx="276">
                  <c:v>909682.33621937758</c:v>
                </c:pt>
                <c:pt idx="277">
                  <c:v>913248.2791112843</c:v>
                </c:pt>
                <c:pt idx="278">
                  <c:v>916831.16783604445</c:v>
                </c:pt>
                <c:pt idx="279">
                  <c:v>920431.02903989179</c:v>
                </c:pt>
                <c:pt idx="280">
                  <c:v>924047.88875920302</c:v>
                </c:pt>
                <c:pt idx="281">
                  <c:v>927681.7724200713</c:v>
                </c:pt>
                <c:pt idx="282">
                  <c:v>931332.70483809127</c:v>
                </c:pt>
                <c:pt idx="283">
                  <c:v>935000.71021830116</c:v>
                </c:pt>
                <c:pt idx="284">
                  <c:v>938685.81215529935</c:v>
                </c:pt>
                <c:pt idx="285">
                  <c:v>942388.03363352944</c:v>
                </c:pt>
                <c:pt idx="286">
                  <c:v>946107.39702773269</c:v>
                </c:pt>
                <c:pt idx="287">
                  <c:v>949843.9241035789</c:v>
                </c:pt>
                <c:pt idx="288">
                  <c:v>953597.63601847668</c:v>
                </c:pt>
                <c:pt idx="289">
                  <c:v>957368.71282267349</c:v>
                </c:pt>
                <c:pt idx="290">
                  <c:v>961157.14179883478</c:v>
                </c:pt>
                <c:pt idx="291">
                  <c:v>964962.94340423564</c:v>
                </c:pt>
                <c:pt idx="292">
                  <c:v>968786.13748420042</c:v>
                </c:pt>
                <c:pt idx="293">
                  <c:v>972626.74327355728</c:v>
                </c:pt>
                <c:pt idx="294">
                  <c:v>976484.77939821361</c:v>
                </c:pt>
                <c:pt idx="295">
                  <c:v>980360.2638769577</c:v>
                </c:pt>
                <c:pt idx="296">
                  <c:v>984253.21412337397</c:v>
                </c:pt>
                <c:pt idx="297">
                  <c:v>988163.64694800135</c:v>
                </c:pt>
                <c:pt idx="298">
                  <c:v>992091.57856060879</c:v>
                </c:pt>
                <c:pt idx="299">
                  <c:v>996037.02457266836</c:v>
                </c:pt>
                <c:pt idx="300">
                  <c:v>0</c:v>
                </c:pt>
              </c:numCache>
            </c:numRef>
          </c:yVal>
          <c:smooth val="0"/>
          <c:extLst>
            <c:ext xmlns:c16="http://schemas.microsoft.com/office/drawing/2014/chart" uri="{C3380CC4-5D6E-409C-BE32-E72D297353CC}">
              <c16:uniqueId val="{00000004-718F-41ED-A4AF-45254AA7887E}"/>
            </c:ext>
          </c:extLst>
        </c:ser>
        <c:ser>
          <c:idx val="5"/>
          <c:order val="1"/>
          <c:tx>
            <c:strRef>
              <c:f>'9. Financial Analysis'!$H$69</c:f>
              <c:strCache>
                <c:ptCount val="1"/>
                <c:pt idx="0">
                  <c:v>25-mat Interest Risk</c:v>
                </c:pt>
              </c:strCache>
            </c:strRef>
          </c:tx>
          <c:spPr>
            <a:ln w="19050" cap="rnd" cmpd="sng" algn="ctr">
              <a:solidFill>
                <a:schemeClr val="accent6"/>
              </a:solidFill>
              <a:prstDash val="solid"/>
              <a:round/>
            </a:ln>
            <a:effectLst/>
          </c:spPr>
          <c:marker>
            <c:symbol val="none"/>
          </c:marker>
          <c:xVal>
            <c:numRef>
              <c:f>'9. Financial Analysis'!$B$70:$B$370</c:f>
              <c:numCache>
                <c:formatCode>_(* #,##0.00_);_(* \(#,##0.00\);_(* "-"??_);_(@_)</c:formatCode>
                <c:ptCount val="301"/>
                <c:pt idx="0">
                  <c:v>0</c:v>
                </c:pt>
                <c:pt idx="1">
                  <c:v>8.3333333333333343E-2</c:v>
                </c:pt>
                <c:pt idx="2">
                  <c:v>0.16666666666666666</c:v>
                </c:pt>
                <c:pt idx="3">
                  <c:v>0.25</c:v>
                </c:pt>
                <c:pt idx="4">
                  <c:v>0.33333333333333331</c:v>
                </c:pt>
                <c:pt idx="5">
                  <c:v>0.41666666666666791</c:v>
                </c:pt>
                <c:pt idx="6">
                  <c:v>0.5</c:v>
                </c:pt>
                <c:pt idx="7">
                  <c:v>0.58333333333333326</c:v>
                </c:pt>
                <c:pt idx="8">
                  <c:v>0.66666666666666663</c:v>
                </c:pt>
                <c:pt idx="9">
                  <c:v>0.750000000000002</c:v>
                </c:pt>
                <c:pt idx="10">
                  <c:v>0.8333333333333337</c:v>
                </c:pt>
                <c:pt idx="11">
                  <c:v>0.91666666666666652</c:v>
                </c:pt>
                <c:pt idx="12">
                  <c:v>1</c:v>
                </c:pt>
                <c:pt idx="13">
                  <c:v>1.0833333333333333</c:v>
                </c:pt>
                <c:pt idx="14">
                  <c:v>1.1666666666666665</c:v>
                </c:pt>
                <c:pt idx="15">
                  <c:v>1.2499999999999933</c:v>
                </c:pt>
                <c:pt idx="16">
                  <c:v>1.333333333333333</c:v>
                </c:pt>
                <c:pt idx="17">
                  <c:v>1.4166666666666659</c:v>
                </c:pt>
                <c:pt idx="18">
                  <c:v>1.4999999999999929</c:v>
                </c:pt>
                <c:pt idx="19">
                  <c:v>1.5833333333333328</c:v>
                </c:pt>
                <c:pt idx="20">
                  <c:v>1.6666666666666661</c:v>
                </c:pt>
                <c:pt idx="21">
                  <c:v>1.7499999999999925</c:v>
                </c:pt>
                <c:pt idx="22">
                  <c:v>1.8333333333333326</c:v>
                </c:pt>
                <c:pt idx="23">
                  <c:v>1.9166666666666661</c:v>
                </c:pt>
                <c:pt idx="24">
                  <c:v>1.9999999999999978</c:v>
                </c:pt>
                <c:pt idx="25">
                  <c:v>2.0833333333333401</c:v>
                </c:pt>
                <c:pt idx="26">
                  <c:v>2.1666666666666661</c:v>
                </c:pt>
                <c:pt idx="27">
                  <c:v>2.2499999999999996</c:v>
                </c:pt>
                <c:pt idx="28">
                  <c:v>2.333333333333333</c:v>
                </c:pt>
                <c:pt idx="29">
                  <c:v>2.4166666666666581</c:v>
                </c:pt>
                <c:pt idx="30">
                  <c:v>2.5</c:v>
                </c:pt>
                <c:pt idx="31">
                  <c:v>2.5833333333333401</c:v>
                </c:pt>
                <c:pt idx="32">
                  <c:v>2.666666666666667</c:v>
                </c:pt>
                <c:pt idx="33">
                  <c:v>2.7500000000000004</c:v>
                </c:pt>
                <c:pt idx="34">
                  <c:v>2.8333333333333339</c:v>
                </c:pt>
                <c:pt idx="35">
                  <c:v>2.916666666666659</c:v>
                </c:pt>
                <c:pt idx="36">
                  <c:v>3.0000000000000009</c:v>
                </c:pt>
                <c:pt idx="37">
                  <c:v>3.0833333333333401</c:v>
                </c:pt>
                <c:pt idx="38">
                  <c:v>3.1666666666666679</c:v>
                </c:pt>
                <c:pt idx="39">
                  <c:v>3.2500000000000013</c:v>
                </c:pt>
                <c:pt idx="40">
                  <c:v>3.3333333333333348</c:v>
                </c:pt>
                <c:pt idx="41">
                  <c:v>3.4166666666666599</c:v>
                </c:pt>
                <c:pt idx="42">
                  <c:v>3.5000000000000018</c:v>
                </c:pt>
                <c:pt idx="43">
                  <c:v>3.5833333333333401</c:v>
                </c:pt>
                <c:pt idx="44">
                  <c:v>3.6666666666666687</c:v>
                </c:pt>
                <c:pt idx="45">
                  <c:v>3.7500000000000022</c:v>
                </c:pt>
                <c:pt idx="46">
                  <c:v>3.8333333333333357</c:v>
                </c:pt>
                <c:pt idx="47">
                  <c:v>3.9166666666666603</c:v>
                </c:pt>
                <c:pt idx="48">
                  <c:v>4.0000000000000027</c:v>
                </c:pt>
                <c:pt idx="49">
                  <c:v>4.0833333333333535</c:v>
                </c:pt>
                <c:pt idx="50">
                  <c:v>4.1666666666666687</c:v>
                </c:pt>
                <c:pt idx="51">
                  <c:v>4.2500000000000018</c:v>
                </c:pt>
                <c:pt idx="52">
                  <c:v>4.3333333333333526</c:v>
                </c:pt>
                <c:pt idx="53">
                  <c:v>4.4166666666666714</c:v>
                </c:pt>
                <c:pt idx="54">
                  <c:v>4.5000000000000009</c:v>
                </c:pt>
                <c:pt idx="55">
                  <c:v>4.5833333333333517</c:v>
                </c:pt>
                <c:pt idx="56">
                  <c:v>4.666666666666667</c:v>
                </c:pt>
                <c:pt idx="57">
                  <c:v>4.75</c:v>
                </c:pt>
                <c:pt idx="58">
                  <c:v>4.8333333333333508</c:v>
                </c:pt>
                <c:pt idx="59">
                  <c:v>4.9166666666666714</c:v>
                </c:pt>
                <c:pt idx="60">
                  <c:v>4.9999999999999991</c:v>
                </c:pt>
                <c:pt idx="61">
                  <c:v>5.0833333333333499</c:v>
                </c:pt>
                <c:pt idx="62">
                  <c:v>5.1666666666666652</c:v>
                </c:pt>
                <c:pt idx="63">
                  <c:v>5.2499999999999982</c:v>
                </c:pt>
                <c:pt idx="64">
                  <c:v>5.333333333333349</c:v>
                </c:pt>
                <c:pt idx="65">
                  <c:v>5.4166666666666714</c:v>
                </c:pt>
                <c:pt idx="66">
                  <c:v>5.4999999999999973</c:v>
                </c:pt>
                <c:pt idx="67">
                  <c:v>5.5833333333333481</c:v>
                </c:pt>
                <c:pt idx="68">
                  <c:v>5.6666666666666625</c:v>
                </c:pt>
                <c:pt idx="69">
                  <c:v>5.7499999999999964</c:v>
                </c:pt>
                <c:pt idx="70">
                  <c:v>5.8333333333333481</c:v>
                </c:pt>
                <c:pt idx="71">
                  <c:v>5.9166666666666634</c:v>
                </c:pt>
                <c:pt idx="72">
                  <c:v>5.9999999999999964</c:v>
                </c:pt>
                <c:pt idx="73">
                  <c:v>6.0833333333333472</c:v>
                </c:pt>
                <c:pt idx="74">
                  <c:v>6.1666666666666616</c:v>
                </c:pt>
                <c:pt idx="75">
                  <c:v>6.2499999999999964</c:v>
                </c:pt>
                <c:pt idx="76">
                  <c:v>6.3333333333333472</c:v>
                </c:pt>
                <c:pt idx="77">
                  <c:v>6.4166666666666634</c:v>
                </c:pt>
                <c:pt idx="78">
                  <c:v>6.4999999999999938</c:v>
                </c:pt>
                <c:pt idx="79">
                  <c:v>6.5833333333333464</c:v>
                </c:pt>
                <c:pt idx="80">
                  <c:v>6.6666666666666545</c:v>
                </c:pt>
                <c:pt idx="81">
                  <c:v>6.7499999999999929</c:v>
                </c:pt>
                <c:pt idx="82">
                  <c:v>6.8333333333333464</c:v>
                </c:pt>
                <c:pt idx="83">
                  <c:v>6.916666666666659</c:v>
                </c:pt>
                <c:pt idx="84">
                  <c:v>6.999999999999992</c:v>
                </c:pt>
                <c:pt idx="85">
                  <c:v>7.0833333333333446</c:v>
                </c:pt>
                <c:pt idx="86">
                  <c:v>7.1666666666666545</c:v>
                </c:pt>
                <c:pt idx="87">
                  <c:v>7.2499999999999911</c:v>
                </c:pt>
                <c:pt idx="88">
                  <c:v>7.3333333333333446</c:v>
                </c:pt>
                <c:pt idx="89">
                  <c:v>7.4166666666666572</c:v>
                </c:pt>
                <c:pt idx="90">
                  <c:v>7.4999999999999902</c:v>
                </c:pt>
                <c:pt idx="91">
                  <c:v>7.5833333333333437</c:v>
                </c:pt>
                <c:pt idx="92">
                  <c:v>7.6666666666666545</c:v>
                </c:pt>
                <c:pt idx="93">
                  <c:v>7.7499999999999893</c:v>
                </c:pt>
                <c:pt idx="94">
                  <c:v>7.8333333333333428</c:v>
                </c:pt>
                <c:pt idx="95">
                  <c:v>7.9166666666666554</c:v>
                </c:pt>
                <c:pt idx="96">
                  <c:v>7.9999999999999893</c:v>
                </c:pt>
                <c:pt idx="97">
                  <c:v>8.0833333333333215</c:v>
                </c:pt>
                <c:pt idx="98">
                  <c:v>8.1666666666666767</c:v>
                </c:pt>
                <c:pt idx="99">
                  <c:v>8.2499999999999893</c:v>
                </c:pt>
                <c:pt idx="100">
                  <c:v>8.3333333333333233</c:v>
                </c:pt>
                <c:pt idx="101">
                  <c:v>8.4166666666666767</c:v>
                </c:pt>
                <c:pt idx="102">
                  <c:v>8.5000000000000018</c:v>
                </c:pt>
                <c:pt idx="103">
                  <c:v>8.583333333333325</c:v>
                </c:pt>
                <c:pt idx="104">
                  <c:v>8.6666666666666767</c:v>
                </c:pt>
                <c:pt idx="105">
                  <c:v>8.7499999999999947</c:v>
                </c:pt>
                <c:pt idx="106">
                  <c:v>8.833333333333325</c:v>
                </c:pt>
                <c:pt idx="107">
                  <c:v>8.9166666666666767</c:v>
                </c:pt>
                <c:pt idx="108">
                  <c:v>9.0000000000000018</c:v>
                </c:pt>
                <c:pt idx="109">
                  <c:v>9.0833333333333286</c:v>
                </c:pt>
                <c:pt idx="110">
                  <c:v>9.1666666666666767</c:v>
                </c:pt>
                <c:pt idx="111">
                  <c:v>9.2499999999999964</c:v>
                </c:pt>
                <c:pt idx="112">
                  <c:v>9.3333333333333304</c:v>
                </c:pt>
                <c:pt idx="113">
                  <c:v>9.4166666666666767</c:v>
                </c:pt>
                <c:pt idx="114">
                  <c:v>9.5000000000000018</c:v>
                </c:pt>
                <c:pt idx="115">
                  <c:v>9.5833333333333321</c:v>
                </c:pt>
                <c:pt idx="116">
                  <c:v>9.6666666666666767</c:v>
                </c:pt>
                <c:pt idx="117">
                  <c:v>9.75</c:v>
                </c:pt>
                <c:pt idx="118">
                  <c:v>9.8333333333333357</c:v>
                </c:pt>
                <c:pt idx="119">
                  <c:v>9.9166666666666767</c:v>
                </c:pt>
                <c:pt idx="120">
                  <c:v>10.000000000000002</c:v>
                </c:pt>
                <c:pt idx="121">
                  <c:v>10.083333333333336</c:v>
                </c:pt>
                <c:pt idx="122">
                  <c:v>10.166666666666703</c:v>
                </c:pt>
                <c:pt idx="123">
                  <c:v>10.250000000000004</c:v>
                </c:pt>
                <c:pt idx="124">
                  <c:v>10.333333333333337</c:v>
                </c:pt>
                <c:pt idx="125">
                  <c:v>10.416666666666705</c:v>
                </c:pt>
                <c:pt idx="126">
                  <c:v>10.500000000000005</c:v>
                </c:pt>
                <c:pt idx="127">
                  <c:v>10.583333333333339</c:v>
                </c:pt>
                <c:pt idx="128">
                  <c:v>10.666666666666707</c:v>
                </c:pt>
                <c:pt idx="129">
                  <c:v>10.750000000000007</c:v>
                </c:pt>
                <c:pt idx="130">
                  <c:v>10.833333333333346</c:v>
                </c:pt>
                <c:pt idx="131">
                  <c:v>10.916666666666709</c:v>
                </c:pt>
                <c:pt idx="132">
                  <c:v>11.000000000000009</c:v>
                </c:pt>
                <c:pt idx="133">
                  <c:v>11.083333333333346</c:v>
                </c:pt>
                <c:pt idx="134">
                  <c:v>11.16666666666671</c:v>
                </c:pt>
                <c:pt idx="135">
                  <c:v>11.250000000000012</c:v>
                </c:pt>
                <c:pt idx="136">
                  <c:v>11.333333333333346</c:v>
                </c:pt>
                <c:pt idx="137">
                  <c:v>11.416666666666712</c:v>
                </c:pt>
                <c:pt idx="138">
                  <c:v>11.500000000000012</c:v>
                </c:pt>
                <c:pt idx="139">
                  <c:v>11.583333333333346</c:v>
                </c:pt>
                <c:pt idx="140">
                  <c:v>11.666666666666714</c:v>
                </c:pt>
                <c:pt idx="141">
                  <c:v>11.750000000000014</c:v>
                </c:pt>
                <c:pt idx="142">
                  <c:v>11.83333333333335</c:v>
                </c:pt>
                <c:pt idx="143">
                  <c:v>11.916666666666716</c:v>
                </c:pt>
                <c:pt idx="144">
                  <c:v>12.000000000000016</c:v>
                </c:pt>
                <c:pt idx="145">
                  <c:v>12.08333333333335</c:v>
                </c:pt>
                <c:pt idx="146">
                  <c:v>12.166666666666718</c:v>
                </c:pt>
                <c:pt idx="147">
                  <c:v>12.25000000000002</c:v>
                </c:pt>
                <c:pt idx="148">
                  <c:v>12.333333333333352</c:v>
                </c:pt>
                <c:pt idx="149">
                  <c:v>12.416666666666721</c:v>
                </c:pt>
                <c:pt idx="150">
                  <c:v>12.50000000000002</c:v>
                </c:pt>
                <c:pt idx="151">
                  <c:v>12.583333333333353</c:v>
                </c:pt>
                <c:pt idx="152">
                  <c:v>12.666666666666723</c:v>
                </c:pt>
                <c:pt idx="153">
                  <c:v>12.750000000000021</c:v>
                </c:pt>
                <c:pt idx="154">
                  <c:v>12.833333333333355</c:v>
                </c:pt>
                <c:pt idx="155">
                  <c:v>12.916666666666725</c:v>
                </c:pt>
                <c:pt idx="156">
                  <c:v>13.000000000000023</c:v>
                </c:pt>
                <c:pt idx="157">
                  <c:v>13.083333333333357</c:v>
                </c:pt>
                <c:pt idx="158">
                  <c:v>13.166666666666726</c:v>
                </c:pt>
                <c:pt idx="159">
                  <c:v>13.250000000000025</c:v>
                </c:pt>
                <c:pt idx="160">
                  <c:v>13.333333333333359</c:v>
                </c:pt>
                <c:pt idx="161">
                  <c:v>13.416666666666726</c:v>
                </c:pt>
                <c:pt idx="162">
                  <c:v>13.500000000000027</c:v>
                </c:pt>
                <c:pt idx="163">
                  <c:v>13.583333333333362</c:v>
                </c:pt>
                <c:pt idx="164">
                  <c:v>13.666666666666726</c:v>
                </c:pt>
                <c:pt idx="165">
                  <c:v>13.750000000000028</c:v>
                </c:pt>
                <c:pt idx="166">
                  <c:v>13.833333333333362</c:v>
                </c:pt>
                <c:pt idx="167">
                  <c:v>13.916666666666726</c:v>
                </c:pt>
                <c:pt idx="168">
                  <c:v>14.00000000000003</c:v>
                </c:pt>
                <c:pt idx="169">
                  <c:v>14.083333333333364</c:v>
                </c:pt>
                <c:pt idx="170">
                  <c:v>14.166666666666726</c:v>
                </c:pt>
                <c:pt idx="171">
                  <c:v>14.250000000000032</c:v>
                </c:pt>
                <c:pt idx="172">
                  <c:v>14.333333333333366</c:v>
                </c:pt>
                <c:pt idx="173">
                  <c:v>14.416666666666726</c:v>
                </c:pt>
                <c:pt idx="174">
                  <c:v>14.500000000000034</c:v>
                </c:pt>
                <c:pt idx="175">
                  <c:v>14.583333333333369</c:v>
                </c:pt>
                <c:pt idx="176">
                  <c:v>14.666666666666726</c:v>
                </c:pt>
                <c:pt idx="177">
                  <c:v>14.750000000000036</c:v>
                </c:pt>
                <c:pt idx="178">
                  <c:v>14.833333333333369</c:v>
                </c:pt>
                <c:pt idx="179">
                  <c:v>14.916666666666726</c:v>
                </c:pt>
                <c:pt idx="180">
                  <c:v>15.000000000000037</c:v>
                </c:pt>
                <c:pt idx="181">
                  <c:v>15.083333333333371</c:v>
                </c:pt>
                <c:pt idx="182">
                  <c:v>15.166666666666726</c:v>
                </c:pt>
                <c:pt idx="183">
                  <c:v>15.250000000000039</c:v>
                </c:pt>
                <c:pt idx="184">
                  <c:v>15.333333333333373</c:v>
                </c:pt>
                <c:pt idx="185">
                  <c:v>15.416666666666726</c:v>
                </c:pt>
                <c:pt idx="186">
                  <c:v>15.500000000000044</c:v>
                </c:pt>
                <c:pt idx="187">
                  <c:v>15.583333333333375</c:v>
                </c:pt>
                <c:pt idx="188">
                  <c:v>15.666666666666726</c:v>
                </c:pt>
                <c:pt idx="189">
                  <c:v>15.750000000000044</c:v>
                </c:pt>
                <c:pt idx="190">
                  <c:v>15.833333333333377</c:v>
                </c:pt>
                <c:pt idx="191">
                  <c:v>15.916666666666726</c:v>
                </c:pt>
                <c:pt idx="192">
                  <c:v>16.000000000000043</c:v>
                </c:pt>
                <c:pt idx="193">
                  <c:v>16.083333333333204</c:v>
                </c:pt>
                <c:pt idx="194">
                  <c:v>16.166666666666707</c:v>
                </c:pt>
                <c:pt idx="195">
                  <c:v>16.250000000000039</c:v>
                </c:pt>
                <c:pt idx="196">
                  <c:v>16.333333333333261</c:v>
                </c:pt>
                <c:pt idx="197">
                  <c:v>16.416666666666703</c:v>
                </c:pt>
                <c:pt idx="198">
                  <c:v>16.500000000000036</c:v>
                </c:pt>
                <c:pt idx="199">
                  <c:v>16.583333333333194</c:v>
                </c:pt>
                <c:pt idx="200">
                  <c:v>16.6666666666667</c:v>
                </c:pt>
                <c:pt idx="201">
                  <c:v>16.750000000000032</c:v>
                </c:pt>
                <c:pt idx="202">
                  <c:v>16.833333333333254</c:v>
                </c:pt>
                <c:pt idx="203">
                  <c:v>16.916666666666696</c:v>
                </c:pt>
                <c:pt idx="204">
                  <c:v>17.000000000000028</c:v>
                </c:pt>
                <c:pt idx="205">
                  <c:v>17.083333333333194</c:v>
                </c:pt>
                <c:pt idx="206">
                  <c:v>17.166666666666693</c:v>
                </c:pt>
                <c:pt idx="207">
                  <c:v>17.250000000000025</c:v>
                </c:pt>
                <c:pt idx="208">
                  <c:v>17.333333333333247</c:v>
                </c:pt>
                <c:pt idx="209">
                  <c:v>17.416666666666693</c:v>
                </c:pt>
                <c:pt idx="210">
                  <c:v>17.500000000000021</c:v>
                </c:pt>
                <c:pt idx="211">
                  <c:v>17.583333333333183</c:v>
                </c:pt>
                <c:pt idx="212">
                  <c:v>17.666666666666693</c:v>
                </c:pt>
                <c:pt idx="213">
                  <c:v>17.750000000000018</c:v>
                </c:pt>
                <c:pt idx="214">
                  <c:v>17.83333333333324</c:v>
                </c:pt>
                <c:pt idx="215">
                  <c:v>17.916666666666693</c:v>
                </c:pt>
                <c:pt idx="216">
                  <c:v>18.000000000000014</c:v>
                </c:pt>
                <c:pt idx="217">
                  <c:v>18.083333333333176</c:v>
                </c:pt>
                <c:pt idx="218">
                  <c:v>18.166666666666693</c:v>
                </c:pt>
                <c:pt idx="219">
                  <c:v>18.250000000000011</c:v>
                </c:pt>
                <c:pt idx="220">
                  <c:v>18.333333333333233</c:v>
                </c:pt>
                <c:pt idx="221">
                  <c:v>18.416666666666675</c:v>
                </c:pt>
                <c:pt idx="222">
                  <c:v>18.500000000000007</c:v>
                </c:pt>
                <c:pt idx="223">
                  <c:v>18.583333333333176</c:v>
                </c:pt>
                <c:pt idx="224">
                  <c:v>18.666666666666671</c:v>
                </c:pt>
                <c:pt idx="225">
                  <c:v>18.750000000000004</c:v>
                </c:pt>
                <c:pt idx="226">
                  <c:v>18.833333333333226</c:v>
                </c:pt>
                <c:pt idx="227">
                  <c:v>18.916666666666668</c:v>
                </c:pt>
                <c:pt idx="228">
                  <c:v>19</c:v>
                </c:pt>
                <c:pt idx="229">
                  <c:v>19.083333333333169</c:v>
                </c:pt>
                <c:pt idx="230">
                  <c:v>19.166666666666664</c:v>
                </c:pt>
                <c:pt idx="231">
                  <c:v>19.249999999999989</c:v>
                </c:pt>
                <c:pt idx="232">
                  <c:v>19.333333333333222</c:v>
                </c:pt>
                <c:pt idx="233">
                  <c:v>19.416666666666661</c:v>
                </c:pt>
                <c:pt idx="234">
                  <c:v>19.499999999999989</c:v>
                </c:pt>
                <c:pt idx="235">
                  <c:v>19.583333333333162</c:v>
                </c:pt>
                <c:pt idx="236">
                  <c:v>19.666666666666657</c:v>
                </c:pt>
                <c:pt idx="237">
                  <c:v>19.749999999999989</c:v>
                </c:pt>
                <c:pt idx="238">
                  <c:v>19.833333333333218</c:v>
                </c:pt>
                <c:pt idx="239">
                  <c:v>19.916666666666654</c:v>
                </c:pt>
                <c:pt idx="240">
                  <c:v>19.999999999999986</c:v>
                </c:pt>
                <c:pt idx="241">
                  <c:v>20.083333333333162</c:v>
                </c:pt>
                <c:pt idx="242">
                  <c:v>20.16666666666665</c:v>
                </c:pt>
                <c:pt idx="243">
                  <c:v>20.249999999999982</c:v>
                </c:pt>
                <c:pt idx="244">
                  <c:v>20.333333333333211</c:v>
                </c:pt>
                <c:pt idx="245">
                  <c:v>20.416666666666647</c:v>
                </c:pt>
                <c:pt idx="246">
                  <c:v>20.499999999999979</c:v>
                </c:pt>
                <c:pt idx="247">
                  <c:v>20.583333333333155</c:v>
                </c:pt>
                <c:pt idx="248">
                  <c:v>20.666666666666643</c:v>
                </c:pt>
                <c:pt idx="249">
                  <c:v>20.749999999999972</c:v>
                </c:pt>
                <c:pt idx="250">
                  <c:v>20.833333333333204</c:v>
                </c:pt>
                <c:pt idx="251">
                  <c:v>20.916666666666639</c:v>
                </c:pt>
                <c:pt idx="252">
                  <c:v>20.999999999999972</c:v>
                </c:pt>
                <c:pt idx="253">
                  <c:v>21.083333333333144</c:v>
                </c:pt>
                <c:pt idx="254">
                  <c:v>21.166666666666636</c:v>
                </c:pt>
                <c:pt idx="255">
                  <c:v>21.249999999999929</c:v>
                </c:pt>
                <c:pt idx="256">
                  <c:v>21.333333333333197</c:v>
                </c:pt>
                <c:pt idx="257">
                  <c:v>21.416666666666632</c:v>
                </c:pt>
                <c:pt idx="258">
                  <c:v>21.499999999999929</c:v>
                </c:pt>
                <c:pt idx="259">
                  <c:v>21.583333333333144</c:v>
                </c:pt>
                <c:pt idx="260">
                  <c:v>21.666666666666632</c:v>
                </c:pt>
                <c:pt idx="261">
                  <c:v>21.749999999999929</c:v>
                </c:pt>
                <c:pt idx="262">
                  <c:v>21.83333333333319</c:v>
                </c:pt>
                <c:pt idx="263">
                  <c:v>21.916666666666625</c:v>
                </c:pt>
                <c:pt idx="264">
                  <c:v>21.999999999999929</c:v>
                </c:pt>
                <c:pt idx="265">
                  <c:v>22.083333333333133</c:v>
                </c:pt>
                <c:pt idx="266">
                  <c:v>22.166666666666625</c:v>
                </c:pt>
                <c:pt idx="267">
                  <c:v>22.249999999999929</c:v>
                </c:pt>
                <c:pt idx="268">
                  <c:v>22.333333333333183</c:v>
                </c:pt>
                <c:pt idx="269">
                  <c:v>22.416666666666618</c:v>
                </c:pt>
                <c:pt idx="270">
                  <c:v>22.499999999999929</c:v>
                </c:pt>
                <c:pt idx="271">
                  <c:v>22.583333333333123</c:v>
                </c:pt>
                <c:pt idx="272">
                  <c:v>22.666666666666615</c:v>
                </c:pt>
                <c:pt idx="273">
                  <c:v>22.749999999999929</c:v>
                </c:pt>
                <c:pt idx="274">
                  <c:v>22.833333333333176</c:v>
                </c:pt>
                <c:pt idx="275">
                  <c:v>22.916666666666611</c:v>
                </c:pt>
                <c:pt idx="276">
                  <c:v>22.999999999999929</c:v>
                </c:pt>
                <c:pt idx="277">
                  <c:v>23.083333333333115</c:v>
                </c:pt>
                <c:pt idx="278">
                  <c:v>23.166666666666607</c:v>
                </c:pt>
                <c:pt idx="279">
                  <c:v>23.249999999999929</c:v>
                </c:pt>
                <c:pt idx="280">
                  <c:v>23.333333333333172</c:v>
                </c:pt>
                <c:pt idx="281">
                  <c:v>23.416666666666604</c:v>
                </c:pt>
                <c:pt idx="282">
                  <c:v>23.499999999999929</c:v>
                </c:pt>
                <c:pt idx="283">
                  <c:v>23.583333333333105</c:v>
                </c:pt>
                <c:pt idx="284">
                  <c:v>23.6666666666666</c:v>
                </c:pt>
                <c:pt idx="285">
                  <c:v>23.749999999999929</c:v>
                </c:pt>
                <c:pt idx="286">
                  <c:v>23.833333333333169</c:v>
                </c:pt>
                <c:pt idx="287">
                  <c:v>23.916666666666597</c:v>
                </c:pt>
                <c:pt idx="288">
                  <c:v>23.999999999999929</c:v>
                </c:pt>
                <c:pt idx="289">
                  <c:v>24.083333333333105</c:v>
                </c:pt>
                <c:pt idx="290">
                  <c:v>24.166666666666593</c:v>
                </c:pt>
                <c:pt idx="291">
                  <c:v>24.249999999999922</c:v>
                </c:pt>
                <c:pt idx="292">
                  <c:v>24.333333333333165</c:v>
                </c:pt>
                <c:pt idx="293">
                  <c:v>24.41666666666659</c:v>
                </c:pt>
                <c:pt idx="294">
                  <c:v>24.499999999999922</c:v>
                </c:pt>
                <c:pt idx="295">
                  <c:v>24.583333333333094</c:v>
                </c:pt>
                <c:pt idx="296">
                  <c:v>24.66666666666659</c:v>
                </c:pt>
                <c:pt idx="297">
                  <c:v>24.749999999999886</c:v>
                </c:pt>
                <c:pt idx="298">
                  <c:v>24.833333333333158</c:v>
                </c:pt>
                <c:pt idx="299">
                  <c:v>24.91666666666659</c:v>
                </c:pt>
                <c:pt idx="300">
                  <c:v>24.999999999999886</c:v>
                </c:pt>
              </c:numCache>
            </c:numRef>
          </c:xVal>
          <c:yVal>
            <c:numRef>
              <c:f>'9. Financial Analysis'!$H$70:$H$370</c:f>
              <c:numCache>
                <c:formatCode>_(* #,##0_);_(* \(#,##0\);_(* "-"??_);_(@_)</c:formatCode>
                <c:ptCount val="301"/>
                <c:pt idx="0">
                  <c:v>0</c:v>
                </c:pt>
                <c:pt idx="1">
                  <c:v>32777.50953835652</c:v>
                </c:pt>
                <c:pt idx="2">
                  <c:v>32744.857152615117</c:v>
                </c:pt>
                <c:pt idx="3">
                  <c:v>32711.252796833418</c:v>
                </c:pt>
                <c:pt idx="4">
                  <c:v>32676.686474694961</c:v>
                </c:pt>
                <c:pt idx="5">
                  <c:v>32641.148287323522</c:v>
                </c:pt>
                <c:pt idx="6">
                  <c:v>32604.628435433024</c:v>
                </c:pt>
                <c:pt idx="7">
                  <c:v>32567.117221430308</c:v>
                </c:pt>
                <c:pt idx="8">
                  <c:v>32528.605051468876</c:v>
                </c:pt>
                <c:pt idx="9">
                  <c:v>32489.082437448396</c:v>
                </c:pt>
                <c:pt idx="10">
                  <c:v>32448.539998961056</c:v>
                </c:pt>
                <c:pt idx="11">
                  <c:v>32406.968465178521</c:v>
                </c:pt>
                <c:pt idx="12">
                  <c:v>32364.358676678246</c:v>
                </c:pt>
                <c:pt idx="13">
                  <c:v>70151.819563242811</c:v>
                </c:pt>
                <c:pt idx="14">
                  <c:v>70319.385576839923</c:v>
                </c:pt>
                <c:pt idx="15">
                  <c:v>70487.049653316048</c:v>
                </c:pt>
                <c:pt idx="16">
                  <c:v>70654.804902342468</c:v>
                </c:pt>
                <c:pt idx="17">
                  <c:v>70822.644612916571</c:v>
                </c:pt>
                <c:pt idx="18">
                  <c:v>70990.562258878708</c:v>
                </c:pt>
                <c:pt idx="19">
                  <c:v>71158.551504440562</c:v>
                </c:pt>
                <c:pt idx="20">
                  <c:v>71326.606209721373</c:v>
                </c:pt>
                <c:pt idx="21">
                  <c:v>71494.720436292439</c:v>
                </c:pt>
                <c:pt idx="22">
                  <c:v>71662.888452722575</c:v>
                </c:pt>
                <c:pt idx="23">
                  <c:v>71831.104740126641</c:v>
                </c:pt>
                <c:pt idx="24">
                  <c:v>71999.363997710578</c:v>
                </c:pt>
                <c:pt idx="25">
                  <c:v>109997.12722332138</c:v>
                </c:pt>
                <c:pt idx="26">
                  <c:v>110376.03390362908</c:v>
                </c:pt>
                <c:pt idx="27">
                  <c:v>110756.08286810204</c:v>
                </c:pt>
                <c:pt idx="28">
                  <c:v>111137.27329600492</c:v>
                </c:pt>
                <c:pt idx="29">
                  <c:v>111519.60472622848</c:v>
                </c:pt>
                <c:pt idx="30">
                  <c:v>111903.07706716644</c:v>
                </c:pt>
                <c:pt idx="31">
                  <c:v>112287.69060664506</c:v>
                </c:pt>
                <c:pt idx="32">
                  <c:v>112673.44602189337</c:v>
                </c:pt>
                <c:pt idx="33">
                  <c:v>113060.34438956354</c:v>
                </c:pt>
                <c:pt idx="34">
                  <c:v>113448.3871957865</c:v>
                </c:pt>
                <c:pt idx="35">
                  <c:v>113837.57634626713</c:v>
                </c:pt>
                <c:pt idx="36">
                  <c:v>114227.91417641814</c:v>
                </c:pt>
                <c:pt idx="37">
                  <c:v>151917.66945229095</c:v>
                </c:pt>
                <c:pt idx="38">
                  <c:v>151987.40229780739</c:v>
                </c:pt>
                <c:pt idx="39">
                  <c:v>152057.1128240907</c:v>
                </c:pt>
                <c:pt idx="40">
                  <c:v>152126.80114122853</c:v>
                </c:pt>
                <c:pt idx="41">
                  <c:v>152196.46735820256</c:v>
                </c:pt>
                <c:pt idx="42">
                  <c:v>152266.11158280922</c:v>
                </c:pt>
                <c:pt idx="43">
                  <c:v>152335.7339215937</c:v>
                </c:pt>
                <c:pt idx="44">
                  <c:v>152405.33447976713</c:v>
                </c:pt>
                <c:pt idx="45">
                  <c:v>152474.91336113884</c:v>
                </c:pt>
                <c:pt idx="46">
                  <c:v>152544.47066803378</c:v>
                </c:pt>
                <c:pt idx="47">
                  <c:v>152614.00650121801</c:v>
                </c:pt>
                <c:pt idx="48">
                  <c:v>152683.52095981911</c:v>
                </c:pt>
                <c:pt idx="49">
                  <c:v>190072.51675717998</c:v>
                </c:pt>
                <c:pt idx="50">
                  <c:v>189840.58556526108</c:v>
                </c:pt>
                <c:pt idx="51">
                  <c:v>189607.7300612187</c:v>
                </c:pt>
                <c:pt idx="52">
                  <c:v>189373.95296876811</c:v>
                </c:pt>
                <c:pt idx="53">
                  <c:v>189139.25705831451</c:v>
                </c:pt>
                <c:pt idx="54">
                  <c:v>188903.64514707081</c:v>
                </c:pt>
                <c:pt idx="55">
                  <c:v>188667.12009918044</c:v>
                </c:pt>
                <c:pt idx="56">
                  <c:v>188429.68482583485</c:v>
                </c:pt>
                <c:pt idx="57">
                  <c:v>188191.34228538905</c:v>
                </c:pt>
                <c:pt idx="58">
                  <c:v>187952.09548347245</c:v>
                </c:pt>
                <c:pt idx="59">
                  <c:v>187711.94747310388</c:v>
                </c:pt>
                <c:pt idx="60">
                  <c:v>187470.90135479448</c:v>
                </c:pt>
                <c:pt idx="61">
                  <c:v>224557.77276384871</c:v>
                </c:pt>
                <c:pt idx="62">
                  <c:v>224023.06723108017</c:v>
                </c:pt>
                <c:pt idx="63">
                  <c:v>223486.79355233896</c:v>
                </c:pt>
                <c:pt idx="64">
                  <c:v>222948.96063847968</c:v>
                </c:pt>
                <c:pt idx="65">
                  <c:v>222409.57751561829</c:v>
                </c:pt>
                <c:pt idx="66">
                  <c:v>221868.65332537857</c:v>
                </c:pt>
                <c:pt idx="67">
                  <c:v>221326.19732514326</c:v>
                </c:pt>
                <c:pt idx="68">
                  <c:v>220782.2188882835</c:v>
                </c:pt>
                <c:pt idx="69">
                  <c:v>220236.72750439472</c:v>
                </c:pt>
                <c:pt idx="70">
                  <c:v>219689.73277952184</c:v>
                </c:pt>
                <c:pt idx="71">
                  <c:v>219141.24443637105</c:v>
                </c:pt>
                <c:pt idx="72">
                  <c:v>218591.27231453074</c:v>
                </c:pt>
                <c:pt idx="73">
                  <c:v>255379.37409432812</c:v>
                </c:pt>
                <c:pt idx="74">
                  <c:v>254545.51564487242</c:v>
                </c:pt>
                <c:pt idx="75">
                  <c:v>253709.71513512853</c:v>
                </c:pt>
                <c:pt idx="76">
                  <c:v>252871.99093217929</c:v>
                </c:pt>
                <c:pt idx="77">
                  <c:v>252032.36160147304</c:v>
                </c:pt>
                <c:pt idx="78">
                  <c:v>251190.84590705551</c:v>
                </c:pt>
                <c:pt idx="79">
                  <c:v>250347.46281179501</c:v>
                </c:pt>
                <c:pt idx="80">
                  <c:v>249502.23147759444</c:v>
                </c:pt>
                <c:pt idx="81">
                  <c:v>248655.17126558881</c:v>
                </c:pt>
                <c:pt idx="82">
                  <c:v>247806.30173632369</c:v>
                </c:pt>
                <c:pt idx="83">
                  <c:v>246955.64264993707</c:v>
                </c:pt>
                <c:pt idx="84">
                  <c:v>246103.21396630027</c:v>
                </c:pt>
                <c:pt idx="85">
                  <c:v>283068.80336346588</c:v>
                </c:pt>
                <c:pt idx="86">
                  <c:v>282413.53895444609</c:v>
                </c:pt>
                <c:pt idx="87">
                  <c:v>281757.44490060717</c:v>
                </c:pt>
                <c:pt idx="88">
                  <c:v>281100.54556983156</c:v>
                </c:pt>
                <c:pt idx="89">
                  <c:v>280442.86553648429</c:v>
                </c:pt>
                <c:pt idx="90">
                  <c:v>279784.42958133959</c:v>
                </c:pt>
                <c:pt idx="91">
                  <c:v>279125.26269149123</c:v>
                </c:pt>
                <c:pt idx="92">
                  <c:v>278465.39006026788</c:v>
                </c:pt>
                <c:pt idx="93">
                  <c:v>277804.83708710287</c:v>
                </c:pt>
                <c:pt idx="94">
                  <c:v>277143.62937741022</c:v>
                </c:pt>
                <c:pt idx="95">
                  <c:v>276481.79274243611</c:v>
                </c:pt>
                <c:pt idx="96">
                  <c:v>275819.353199095</c:v>
                </c:pt>
                <c:pt idx="97">
                  <c:v>312973.59805759753</c:v>
                </c:pt>
                <c:pt idx="98">
                  <c:v>312508.01277089084</c:v>
                </c:pt>
                <c:pt idx="99">
                  <c:v>312042.62564723706</c:v>
                </c:pt>
                <c:pt idx="100">
                  <c:v>311577.46519665048</c:v>
                </c:pt>
                <c:pt idx="101">
                  <c:v>311112.56013056962</c:v>
                </c:pt>
                <c:pt idx="102">
                  <c:v>310647.93936151831</c:v>
                </c:pt>
                <c:pt idx="103">
                  <c:v>310183.63200274395</c:v>
                </c:pt>
                <c:pt idx="104">
                  <c:v>309719.66736785386</c:v>
                </c:pt>
                <c:pt idx="105">
                  <c:v>309256.07497041265</c:v>
                </c:pt>
                <c:pt idx="106">
                  <c:v>308792.88452353707</c:v>
                </c:pt>
                <c:pt idx="107">
                  <c:v>308330.125939472</c:v>
                </c:pt>
                <c:pt idx="108">
                  <c:v>307867.82932914491</c:v>
                </c:pt>
                <c:pt idx="109">
                  <c:v>345220.84091901436</c:v>
                </c:pt>
                <c:pt idx="110">
                  <c:v>344954.98483586725</c:v>
                </c:pt>
                <c:pt idx="111">
                  <c:v>344690.29218414112</c:v>
                </c:pt>
                <c:pt idx="112">
                  <c:v>344426.79425702605</c:v>
                </c:pt>
                <c:pt idx="113">
                  <c:v>344164.52253591182</c:v>
                </c:pt>
                <c:pt idx="114">
                  <c:v>343903.5086898359</c:v>
                </c:pt>
                <c:pt idx="115">
                  <c:v>343643.78457489196</c:v>
                </c:pt>
                <c:pt idx="116">
                  <c:v>343385.38223363843</c:v>
                </c:pt>
                <c:pt idx="117">
                  <c:v>343128.33389448159</c:v>
                </c:pt>
                <c:pt idx="118">
                  <c:v>342872.67197104776</c:v>
                </c:pt>
                <c:pt idx="119">
                  <c:v>342618.42906153062</c:v>
                </c:pt>
                <c:pt idx="120">
                  <c:v>342365.63794802362</c:v>
                </c:pt>
                <c:pt idx="121">
                  <c:v>379926.67187571619</c:v>
                </c:pt>
                <c:pt idx="122">
                  <c:v>379869.71922392544</c:v>
                </c:pt>
                <c:pt idx="123">
                  <c:v>379814.81245642609</c:v>
                </c:pt>
                <c:pt idx="124">
                  <c:v>379761.98420677631</c:v>
                </c:pt>
                <c:pt idx="125">
                  <c:v>379711.26727761194</c:v>
                </c:pt>
                <c:pt idx="126">
                  <c:v>379662.69463997131</c:v>
                </c:pt>
                <c:pt idx="127">
                  <c:v>379616.29943256243</c:v>
                </c:pt>
                <c:pt idx="128">
                  <c:v>379572.1149610451</c:v>
                </c:pt>
                <c:pt idx="129">
                  <c:v>379530.17469728657</c:v>
                </c:pt>
                <c:pt idx="130">
                  <c:v>379490.5122785932</c:v>
                </c:pt>
                <c:pt idx="131">
                  <c:v>379453.16150693782</c:v>
                </c:pt>
                <c:pt idx="132">
                  <c:v>379418.15634817281</c:v>
                </c:pt>
                <c:pt idx="133">
                  <c:v>417195.36664091825</c:v>
                </c:pt>
                <c:pt idx="134">
                  <c:v>417355.39721042762</c:v>
                </c:pt>
                <c:pt idx="135">
                  <c:v>417518.28076072293</c:v>
                </c:pt>
                <c:pt idx="136">
                  <c:v>417684.05014403013</c:v>
                </c:pt>
                <c:pt idx="137">
                  <c:v>417852.73836004641</c:v>
                </c:pt>
                <c:pt idx="138">
                  <c:v>418024.37855519645</c:v>
                </c:pt>
                <c:pt idx="139">
                  <c:v>418199.00402188004</c:v>
                </c:pt>
                <c:pt idx="140">
                  <c:v>418376.64819768735</c:v>
                </c:pt>
                <c:pt idx="141">
                  <c:v>418557.34466463554</c:v>
                </c:pt>
                <c:pt idx="142">
                  <c:v>418741.12714834558</c:v>
                </c:pt>
                <c:pt idx="143">
                  <c:v>418928.02951725107</c:v>
                </c:pt>
                <c:pt idx="144">
                  <c:v>419118.08578175795</c:v>
                </c:pt>
                <c:pt idx="145">
                  <c:v>457118.67776707443</c:v>
                </c:pt>
                <c:pt idx="146">
                  <c:v>457502.86221000552</c:v>
                </c:pt>
                <c:pt idx="147">
                  <c:v>457890.67162033054</c:v>
                </c:pt>
                <c:pt idx="148">
                  <c:v>458282.13863514189</c:v>
                </c:pt>
                <c:pt idx="149">
                  <c:v>458677.29601811199</c:v>
                </c:pt>
                <c:pt idx="150">
                  <c:v>459076.17665874003</c:v>
                </c:pt>
                <c:pt idx="151">
                  <c:v>459478.81357160694</c:v>
                </c:pt>
                <c:pt idx="152">
                  <c:v>459885.23989559006</c:v>
                </c:pt>
                <c:pt idx="153">
                  <c:v>460295.48889309814</c:v>
                </c:pt>
                <c:pt idx="154">
                  <c:v>460709.59394926892</c:v>
                </c:pt>
                <c:pt idx="155">
                  <c:v>461127.58857116895</c:v>
                </c:pt>
                <c:pt idx="156">
                  <c:v>461549.50638698012</c:v>
                </c:pt>
                <c:pt idx="157">
                  <c:v>499780.31329551263</c:v>
                </c:pt>
                <c:pt idx="158">
                  <c:v>500395.50943347177</c:v>
                </c:pt>
                <c:pt idx="159">
                  <c:v>501015.12740543718</c:v>
                </c:pt>
                <c:pt idx="160">
                  <c:v>501639.19992436556</c:v>
                </c:pt>
                <c:pt idx="161">
                  <c:v>502267.75981081248</c:v>
                </c:pt>
                <c:pt idx="162">
                  <c:v>502900.83999218175</c:v>
                </c:pt>
                <c:pt idx="163">
                  <c:v>503538.47350194532</c:v>
                </c:pt>
                <c:pt idx="164">
                  <c:v>504180.69347885222</c:v>
                </c:pt>
                <c:pt idx="165">
                  <c:v>504827.53316614468</c:v>
                </c:pt>
                <c:pt idx="166">
                  <c:v>505479.02591074695</c:v>
                </c:pt>
                <c:pt idx="167">
                  <c:v>506135.20516245032</c:v>
                </c:pt>
                <c:pt idx="168">
                  <c:v>506796.10447309399</c:v>
                </c:pt>
                <c:pt idx="169">
                  <c:v>545264.42376673443</c:v>
                </c:pt>
                <c:pt idx="170">
                  <c:v>546117.98079747567</c:v>
                </c:pt>
                <c:pt idx="171">
                  <c:v>546976.8087495137</c:v>
                </c:pt>
                <c:pt idx="172">
                  <c:v>547840.94089726475</c:v>
                </c:pt>
                <c:pt idx="173">
                  <c:v>548710.41060455004</c:v>
                </c:pt>
                <c:pt idx="174">
                  <c:v>549585.2513237535</c:v>
                </c:pt>
                <c:pt idx="175">
                  <c:v>550465.49659500341</c:v>
                </c:pt>
                <c:pt idx="176">
                  <c:v>551351.18004530366</c:v>
                </c:pt>
                <c:pt idx="177">
                  <c:v>552242.33538769232</c:v>
                </c:pt>
                <c:pt idx="178">
                  <c:v>553138.9964203625</c:v>
                </c:pt>
                <c:pt idx="179">
                  <c:v>554041.19702581479</c:v>
                </c:pt>
                <c:pt idx="180">
                  <c:v>554948.97116995219</c:v>
                </c:pt>
                <c:pt idx="181">
                  <c:v>593662.79935439897</c:v>
                </c:pt>
                <c:pt idx="182">
                  <c:v>594762.9291152053</c:v>
                </c:pt>
                <c:pt idx="183">
                  <c:v>595869.39598943654</c:v>
                </c:pt>
                <c:pt idx="184">
                  <c:v>596982.23557691509</c:v>
                </c:pt>
                <c:pt idx="185">
                  <c:v>598101.4835390473</c:v>
                </c:pt>
                <c:pt idx="186">
                  <c:v>599227.17559763789</c:v>
                </c:pt>
                <c:pt idx="187">
                  <c:v>600359.347533694</c:v>
                </c:pt>
                <c:pt idx="188">
                  <c:v>601498.03518622753</c:v>
                </c:pt>
                <c:pt idx="189">
                  <c:v>602643.27445104648</c:v>
                </c:pt>
                <c:pt idx="190">
                  <c:v>603795.10127953847</c:v>
                </c:pt>
                <c:pt idx="191">
                  <c:v>604953.55167745042</c:v>
                </c:pt>
                <c:pt idx="192">
                  <c:v>606118.661703652</c:v>
                </c:pt>
                <c:pt idx="193">
                  <c:v>645088.57834563486</c:v>
                </c:pt>
                <c:pt idx="194">
                  <c:v>646446.12063247932</c:v>
                </c:pt>
                <c:pt idx="195">
                  <c:v>647811.32738410204</c:v>
                </c:pt>
                <c:pt idx="196">
                  <c:v>649184.2374163873</c:v>
                </c:pt>
                <c:pt idx="197">
                  <c:v>650564.88953912689</c:v>
                </c:pt>
                <c:pt idx="198">
                  <c:v>651953.32255392743</c:v>
                </c:pt>
                <c:pt idx="199">
                  <c:v>653349.57525213051</c:v>
                </c:pt>
                <c:pt idx="200">
                  <c:v>654753.68641273549</c:v>
                </c:pt>
                <c:pt idx="201">
                  <c:v>656165.69480029936</c:v>
                </c:pt>
                <c:pt idx="202">
                  <c:v>657585.63916285138</c:v>
                </c:pt>
                <c:pt idx="203">
                  <c:v>659013.5582297974</c:v>
                </c:pt>
                <c:pt idx="204">
                  <c:v>660449.49070982134</c:v>
                </c:pt>
                <c:pt idx="205">
                  <c:v>699688.58502597664</c:v>
                </c:pt>
                <c:pt idx="206">
                  <c:v>701316.69242327928</c:v>
                </c:pt>
                <c:pt idx="207">
                  <c:v>702953.85247150541</c:v>
                </c:pt>
                <c:pt idx="208">
                  <c:v>704600.10459938762</c:v>
                </c:pt>
                <c:pt idx="209">
                  <c:v>706255.48809128033</c:v>
                </c:pt>
                <c:pt idx="210">
                  <c:v>707920.04208378447</c:v>
                </c:pt>
                <c:pt idx="211">
                  <c:v>709593.80556245323</c:v>
                </c:pt>
                <c:pt idx="212">
                  <c:v>711276.81735846866</c:v>
                </c:pt>
                <c:pt idx="213">
                  <c:v>712969.11614535179</c:v>
                </c:pt>
                <c:pt idx="214">
                  <c:v>714670.74043569004</c:v>
                </c:pt>
                <c:pt idx="215">
                  <c:v>716381.72857788159</c:v>
                </c:pt>
                <c:pt idx="216">
                  <c:v>718102.11875290051</c:v>
                </c:pt>
                <c:pt idx="217">
                  <c:v>757623.07238339738</c:v>
                </c:pt>
                <c:pt idx="218">
                  <c:v>759534.11589921708</c:v>
                </c:pt>
                <c:pt idx="219">
                  <c:v>761455.28326759231</c:v>
                </c:pt>
                <c:pt idx="220">
                  <c:v>763386.60812314542</c:v>
                </c:pt>
                <c:pt idx="221">
                  <c:v>765328.12376384204</c:v>
                </c:pt>
                <c:pt idx="222">
                  <c:v>767279.86314700905</c:v>
                </c:pt>
                <c:pt idx="223">
                  <c:v>769241.85888541979</c:v>
                </c:pt>
                <c:pt idx="224">
                  <c:v>771214.14324341703</c:v>
                </c:pt>
                <c:pt idx="225">
                  <c:v>773196.74813315691</c:v>
                </c:pt>
                <c:pt idx="226">
                  <c:v>775189.70511084399</c:v>
                </c:pt>
                <c:pt idx="227">
                  <c:v>777193.04537309229</c:v>
                </c:pt>
                <c:pt idx="228">
                  <c:v>779206.79975332506</c:v>
                </c:pt>
                <c:pt idx="229">
                  <c:v>819016.97462451842</c:v>
                </c:pt>
                <c:pt idx="230">
                  <c:v>821217.75695387914</c:v>
                </c:pt>
                <c:pt idx="231">
                  <c:v>823429.16777130531</c:v>
                </c:pt>
                <c:pt idx="232">
                  <c:v>825651.22758684505</c:v>
                </c:pt>
                <c:pt idx="233">
                  <c:v>827883.9563876302</c:v>
                </c:pt>
                <c:pt idx="234">
                  <c:v>830127.37363492243</c:v>
                </c:pt>
                <c:pt idx="235">
                  <c:v>832381.4982613204</c:v>
                </c:pt>
                <c:pt idx="236">
                  <c:v>834646.34866805153</c:v>
                </c:pt>
                <c:pt idx="237">
                  <c:v>836921.94272241963</c:v>
                </c:pt>
                <c:pt idx="238">
                  <c:v>839208.29775537609</c:v>
                </c:pt>
                <c:pt idx="239">
                  <c:v>841505.4305592241</c:v>
                </c:pt>
                <c:pt idx="240">
                  <c:v>843813.357385454</c:v>
                </c:pt>
                <c:pt idx="241">
                  <c:v>846129.87134003208</c:v>
                </c:pt>
                <c:pt idx="242">
                  <c:v>848456.506230762</c:v>
                </c:pt>
                <c:pt idx="243">
                  <c:v>850793.28180228104</c:v>
                </c:pt>
                <c:pt idx="244">
                  <c:v>853140.21748041071</c:v>
                </c:pt>
                <c:pt idx="245">
                  <c:v>855497.33237042348</c:v>
                </c:pt>
                <c:pt idx="246">
                  <c:v>857864.64525535982</c:v>
                </c:pt>
                <c:pt idx="247">
                  <c:v>860242.17459440837</c:v>
                </c:pt>
                <c:pt idx="248">
                  <c:v>862629.93852134421</c:v>
                </c:pt>
                <c:pt idx="249">
                  <c:v>865027.95484300703</c:v>
                </c:pt>
                <c:pt idx="250">
                  <c:v>867436.24103788205</c:v>
                </c:pt>
                <c:pt idx="251">
                  <c:v>869854.81425468472</c:v>
                </c:pt>
                <c:pt idx="252">
                  <c:v>872283.69131104997</c:v>
                </c:pt>
                <c:pt idx="253">
                  <c:v>874721.10334161238</c:v>
                </c:pt>
                <c:pt idx="254">
                  <c:v>877168.17077778606</c:v>
                </c:pt>
                <c:pt idx="255">
                  <c:v>879624.91777956299</c:v>
                </c:pt>
                <c:pt idx="256">
                  <c:v>882091.36840401345</c:v>
                </c:pt>
                <c:pt idx="257">
                  <c:v>884567.54660422914</c:v>
                </c:pt>
                <c:pt idx="258">
                  <c:v>887053.47622835392</c:v>
                </c:pt>
                <c:pt idx="259">
                  <c:v>889549.18101856881</c:v>
                </c:pt>
                <c:pt idx="260">
                  <c:v>892054.68461009697</c:v>
                </c:pt>
                <c:pt idx="261">
                  <c:v>894570.01053021557</c:v>
                </c:pt>
                <c:pt idx="262">
                  <c:v>897095.18219730118</c:v>
                </c:pt>
                <c:pt idx="263">
                  <c:v>899630.22291985748</c:v>
                </c:pt>
                <c:pt idx="264">
                  <c:v>902175.1558955824</c:v>
                </c:pt>
                <c:pt idx="265">
                  <c:v>904728.78378216026</c:v>
                </c:pt>
                <c:pt idx="266">
                  <c:v>907291.80586118274</c:v>
                </c:pt>
                <c:pt idx="267">
                  <c:v>909864.21931920492</c:v>
                </c:pt>
                <c:pt idx="268">
                  <c:v>912446.02084104344</c:v>
                </c:pt>
                <c:pt idx="269">
                  <c:v>915037.206610049</c:v>
                </c:pt>
                <c:pt idx="270">
                  <c:v>917637.77230856195</c:v>
                </c:pt>
                <c:pt idx="271">
                  <c:v>920247.71311846352</c:v>
                </c:pt>
                <c:pt idx="272">
                  <c:v>922867.02372182242</c:v>
                </c:pt>
                <c:pt idx="273">
                  <c:v>925495.69830170134</c:v>
                </c:pt>
                <c:pt idx="274">
                  <c:v>928133.73054308689</c:v>
                </c:pt>
                <c:pt idx="275">
                  <c:v>930781.11363391904</c:v>
                </c:pt>
                <c:pt idx="276">
                  <c:v>933437.8402662545</c:v>
                </c:pt>
                <c:pt idx="277">
                  <c:v>936103.45274418232</c:v>
                </c:pt>
                <c:pt idx="278">
                  <c:v>938778.4720958937</c:v>
                </c:pt>
                <c:pt idx="279">
                  <c:v>941462.89015525335</c:v>
                </c:pt>
                <c:pt idx="280">
                  <c:v>944156.69825951371</c:v>
                </c:pt>
                <c:pt idx="281">
                  <c:v>946859.88725094451</c:v>
                </c:pt>
                <c:pt idx="282">
                  <c:v>949572.44747858332</c:v>
                </c:pt>
                <c:pt idx="283">
                  <c:v>952294.36880012043</c:v>
                </c:pt>
                <c:pt idx="284">
                  <c:v>955025.64058387803</c:v>
                </c:pt>
                <c:pt idx="285">
                  <c:v>957766.251710966</c:v>
                </c:pt>
                <c:pt idx="286">
                  <c:v>960516.19057749538</c:v>
                </c:pt>
                <c:pt idx="287">
                  <c:v>963275.44509696402</c:v>
                </c:pt>
                <c:pt idx="288">
                  <c:v>966044.00270273548</c:v>
                </c:pt>
                <c:pt idx="289">
                  <c:v>968822.39362966351</c:v>
                </c:pt>
                <c:pt idx="290">
                  <c:v>971610.15559235739</c:v>
                </c:pt>
                <c:pt idx="291">
                  <c:v>974407.27519069181</c:v>
                </c:pt>
                <c:pt idx="292">
                  <c:v>977213.7385465703</c:v>
                </c:pt>
                <c:pt idx="293">
                  <c:v>980029.53130684444</c:v>
                </c:pt>
                <c:pt idx="294">
                  <c:v>982854.63864640205</c:v>
                </c:pt>
                <c:pt idx="295">
                  <c:v>985689.04527133703</c:v>
                </c:pt>
                <c:pt idx="296">
                  <c:v>988532.7354222507</c:v>
                </c:pt>
                <c:pt idx="297">
                  <c:v>991385.69287766831</c:v>
                </c:pt>
                <c:pt idx="298">
                  <c:v>994247.90095756901</c:v>
                </c:pt>
                <c:pt idx="299">
                  <c:v>997119.34252703493</c:v>
                </c:pt>
                <c:pt idx="300">
                  <c:v>0</c:v>
                </c:pt>
              </c:numCache>
            </c:numRef>
          </c:yVal>
          <c:smooth val="0"/>
          <c:extLst>
            <c:ext xmlns:c16="http://schemas.microsoft.com/office/drawing/2014/chart" uri="{C3380CC4-5D6E-409C-BE32-E72D297353CC}">
              <c16:uniqueId val="{00000005-718F-41ED-A4AF-45254AA7887E}"/>
            </c:ext>
          </c:extLst>
        </c:ser>
        <c:dLbls>
          <c:showLegendKey val="0"/>
          <c:showVal val="0"/>
          <c:showCatName val="0"/>
          <c:showSerName val="0"/>
          <c:showPercent val="0"/>
          <c:showBubbleSize val="0"/>
        </c:dLbls>
        <c:axId val="139602944"/>
        <c:axId val="139621504"/>
      </c:scatterChart>
      <c:valAx>
        <c:axId val="139602944"/>
        <c:scaling>
          <c:orientation val="minMax"/>
        </c:scaling>
        <c:delete val="0"/>
        <c:axPos val="b"/>
        <c:majorGridlines>
          <c:spPr>
            <a:ln w="9525" cap="flat" cmpd="sng" algn="ctr">
              <a:noFill/>
              <a:prstDash val="solid"/>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Policy year</a:t>
                </a:r>
              </a:p>
            </c:rich>
          </c:tx>
          <c:overlay val="0"/>
          <c:spPr>
            <a:noFill/>
            <a:ln>
              <a:noFill/>
            </a:ln>
            <a:effectLst/>
          </c:spPr>
        </c:title>
        <c:numFmt formatCode="_(* #,##0_);_(* \(#,##0\);_(* &quot;-&quot;_);_(@_)" sourceLinked="0"/>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621504"/>
        <c:crosses val="autoZero"/>
        <c:crossBetween val="midCat"/>
      </c:valAx>
      <c:valAx>
        <c:axId val="139621504"/>
        <c:scaling>
          <c:orientation val="minMax"/>
          <c:max val="1000000"/>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Reserve</a:t>
                </a:r>
              </a:p>
            </c:rich>
          </c:tx>
          <c:overlay val="0"/>
          <c:spPr>
            <a:noFill/>
            <a:ln>
              <a:noFill/>
            </a:ln>
            <a:effectLst/>
          </c:spPr>
        </c:title>
        <c:numFmt formatCode="_(* #,##0_);_(* \(#,##0\);_(* &quot;-&quot;??_);_(@_)"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6029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olid"/>
      <a:round/>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25-Mature NAAR</a:t>
            </a:r>
          </a:p>
        </c:rich>
      </c:tx>
      <c:overlay val="0"/>
      <c:spPr>
        <a:noFill/>
        <a:ln>
          <a:noFill/>
        </a:ln>
        <a:effectLst/>
      </c:spPr>
    </c:title>
    <c:autoTitleDeleted val="0"/>
    <c:plotArea>
      <c:layout/>
      <c:scatterChart>
        <c:scatterStyle val="lineMarker"/>
        <c:varyColors val="0"/>
        <c:ser>
          <c:idx val="0"/>
          <c:order val="0"/>
          <c:tx>
            <c:strRef>
              <c:f>'9. Financial Analysis'!$P$69</c:f>
              <c:strCache>
                <c:ptCount val="1"/>
                <c:pt idx="0">
                  <c:v>Death_NAAR</c:v>
                </c:pt>
              </c:strCache>
            </c:strRef>
          </c:tx>
          <c:spPr>
            <a:ln w="19050" cap="rnd">
              <a:solidFill>
                <a:schemeClr val="accent1"/>
              </a:solidFill>
              <a:round/>
            </a:ln>
            <a:effectLst/>
          </c:spPr>
          <c:marker>
            <c:symbol val="none"/>
          </c:marker>
          <c:xVal>
            <c:numRef>
              <c:f>'9. Financial Analysis'!$B$71:$B$371</c:f>
              <c:numCache>
                <c:formatCode>_(* #,##0.00_);_(* \(#,##0.00\);_(* "-"??_);_(@_)</c:formatCode>
                <c:ptCount val="301"/>
                <c:pt idx="0">
                  <c:v>8.3333333333333343E-2</c:v>
                </c:pt>
                <c:pt idx="1">
                  <c:v>0.16666666666666666</c:v>
                </c:pt>
                <c:pt idx="2">
                  <c:v>0.25</c:v>
                </c:pt>
                <c:pt idx="3">
                  <c:v>0.33333333333333331</c:v>
                </c:pt>
                <c:pt idx="4">
                  <c:v>0.41666666666666685</c:v>
                </c:pt>
                <c:pt idx="5">
                  <c:v>0.5</c:v>
                </c:pt>
                <c:pt idx="6">
                  <c:v>0.58333333333333326</c:v>
                </c:pt>
                <c:pt idx="7">
                  <c:v>0.66666666666666663</c:v>
                </c:pt>
                <c:pt idx="8">
                  <c:v>0.75000000000000022</c:v>
                </c:pt>
                <c:pt idx="9">
                  <c:v>0.83333333333333359</c:v>
                </c:pt>
                <c:pt idx="10">
                  <c:v>0.91666666666666652</c:v>
                </c:pt>
                <c:pt idx="11">
                  <c:v>1</c:v>
                </c:pt>
                <c:pt idx="12">
                  <c:v>1.0833333333333333</c:v>
                </c:pt>
                <c:pt idx="13">
                  <c:v>1.1666666666666665</c:v>
                </c:pt>
                <c:pt idx="14">
                  <c:v>1.2499999999999993</c:v>
                </c:pt>
                <c:pt idx="15">
                  <c:v>1.333333333333333</c:v>
                </c:pt>
                <c:pt idx="16">
                  <c:v>1.4166666666666659</c:v>
                </c:pt>
                <c:pt idx="17">
                  <c:v>1.4999999999999989</c:v>
                </c:pt>
                <c:pt idx="18">
                  <c:v>1.5833333333333328</c:v>
                </c:pt>
                <c:pt idx="19">
                  <c:v>1.6666666666666661</c:v>
                </c:pt>
                <c:pt idx="20">
                  <c:v>1.7499999999999984</c:v>
                </c:pt>
                <c:pt idx="21">
                  <c:v>1.8333333333333326</c:v>
                </c:pt>
                <c:pt idx="22">
                  <c:v>1.9166666666666661</c:v>
                </c:pt>
                <c:pt idx="23">
                  <c:v>1.9999999999999987</c:v>
                </c:pt>
                <c:pt idx="24">
                  <c:v>2.0833333333333335</c:v>
                </c:pt>
                <c:pt idx="25">
                  <c:v>2.1666666666666661</c:v>
                </c:pt>
                <c:pt idx="26">
                  <c:v>2.2499999999999996</c:v>
                </c:pt>
                <c:pt idx="27">
                  <c:v>2.333333333333333</c:v>
                </c:pt>
                <c:pt idx="28">
                  <c:v>2.4166666666666656</c:v>
                </c:pt>
                <c:pt idx="29">
                  <c:v>2.5</c:v>
                </c:pt>
                <c:pt idx="30">
                  <c:v>2.5833333333333344</c:v>
                </c:pt>
                <c:pt idx="31">
                  <c:v>2.666666666666667</c:v>
                </c:pt>
                <c:pt idx="32">
                  <c:v>2.7500000000000004</c:v>
                </c:pt>
                <c:pt idx="33">
                  <c:v>2.8333333333333339</c:v>
                </c:pt>
                <c:pt idx="34">
                  <c:v>2.9166666666666665</c:v>
                </c:pt>
                <c:pt idx="35">
                  <c:v>3.0000000000000009</c:v>
                </c:pt>
                <c:pt idx="36">
                  <c:v>3.0833333333333353</c:v>
                </c:pt>
                <c:pt idx="37">
                  <c:v>3.1666666666666679</c:v>
                </c:pt>
                <c:pt idx="38">
                  <c:v>3.2500000000000013</c:v>
                </c:pt>
                <c:pt idx="39">
                  <c:v>3.3333333333333348</c:v>
                </c:pt>
                <c:pt idx="40">
                  <c:v>3.4166666666666674</c:v>
                </c:pt>
                <c:pt idx="41">
                  <c:v>3.5000000000000018</c:v>
                </c:pt>
                <c:pt idx="42">
                  <c:v>3.5833333333333361</c:v>
                </c:pt>
                <c:pt idx="43">
                  <c:v>3.6666666666666687</c:v>
                </c:pt>
                <c:pt idx="44">
                  <c:v>3.7500000000000022</c:v>
                </c:pt>
                <c:pt idx="45">
                  <c:v>3.8333333333333357</c:v>
                </c:pt>
                <c:pt idx="46">
                  <c:v>3.9166666666666679</c:v>
                </c:pt>
                <c:pt idx="47">
                  <c:v>4.0000000000000027</c:v>
                </c:pt>
                <c:pt idx="48">
                  <c:v>4.0833333333333393</c:v>
                </c:pt>
                <c:pt idx="49">
                  <c:v>4.1666666666666687</c:v>
                </c:pt>
                <c:pt idx="50">
                  <c:v>4.2500000000000018</c:v>
                </c:pt>
                <c:pt idx="51">
                  <c:v>4.3333333333333384</c:v>
                </c:pt>
                <c:pt idx="52">
                  <c:v>4.4166666666666696</c:v>
                </c:pt>
                <c:pt idx="53">
                  <c:v>4.5000000000000009</c:v>
                </c:pt>
                <c:pt idx="54">
                  <c:v>4.5833333333333366</c:v>
                </c:pt>
                <c:pt idx="55">
                  <c:v>4.666666666666667</c:v>
                </c:pt>
                <c:pt idx="56">
                  <c:v>4.75</c:v>
                </c:pt>
                <c:pt idx="57">
                  <c:v>4.8333333333333348</c:v>
                </c:pt>
                <c:pt idx="58">
                  <c:v>4.9166666666666679</c:v>
                </c:pt>
                <c:pt idx="59">
                  <c:v>4.9999999999999991</c:v>
                </c:pt>
                <c:pt idx="60">
                  <c:v>5.0833333333333339</c:v>
                </c:pt>
                <c:pt idx="61">
                  <c:v>5.1666666666666652</c:v>
                </c:pt>
                <c:pt idx="62">
                  <c:v>5.2499999999999982</c:v>
                </c:pt>
                <c:pt idx="63">
                  <c:v>5.333333333333333</c:v>
                </c:pt>
                <c:pt idx="64">
                  <c:v>5.4166666666666661</c:v>
                </c:pt>
                <c:pt idx="65">
                  <c:v>5.4999999999999973</c:v>
                </c:pt>
                <c:pt idx="66">
                  <c:v>5.5833333333333321</c:v>
                </c:pt>
                <c:pt idx="67">
                  <c:v>5.6666666666666625</c:v>
                </c:pt>
                <c:pt idx="68">
                  <c:v>5.7499999999999964</c:v>
                </c:pt>
                <c:pt idx="69">
                  <c:v>5.8333333333333321</c:v>
                </c:pt>
                <c:pt idx="70">
                  <c:v>5.9166666666666634</c:v>
                </c:pt>
                <c:pt idx="71">
                  <c:v>5.9999999999999964</c:v>
                </c:pt>
                <c:pt idx="72">
                  <c:v>6.0833333333333313</c:v>
                </c:pt>
                <c:pt idx="73">
                  <c:v>6.1666666666666616</c:v>
                </c:pt>
                <c:pt idx="74">
                  <c:v>6.2499999999999964</c:v>
                </c:pt>
                <c:pt idx="75">
                  <c:v>6.3333333333333313</c:v>
                </c:pt>
                <c:pt idx="76">
                  <c:v>6.4166666666666625</c:v>
                </c:pt>
                <c:pt idx="77">
                  <c:v>6.4999999999999938</c:v>
                </c:pt>
                <c:pt idx="78">
                  <c:v>6.5833333333333304</c:v>
                </c:pt>
                <c:pt idx="79">
                  <c:v>6.6666666666666581</c:v>
                </c:pt>
                <c:pt idx="80">
                  <c:v>6.7499999999999929</c:v>
                </c:pt>
                <c:pt idx="81">
                  <c:v>6.8333333333333295</c:v>
                </c:pt>
                <c:pt idx="82">
                  <c:v>6.916666666666659</c:v>
                </c:pt>
                <c:pt idx="83">
                  <c:v>6.999999999999992</c:v>
                </c:pt>
                <c:pt idx="84">
                  <c:v>7.0833333333333286</c:v>
                </c:pt>
                <c:pt idx="85">
                  <c:v>7.1666666666666563</c:v>
                </c:pt>
                <c:pt idx="86">
                  <c:v>7.2499999999999911</c:v>
                </c:pt>
                <c:pt idx="87">
                  <c:v>7.3333333333333277</c:v>
                </c:pt>
                <c:pt idx="88">
                  <c:v>7.4166666666666572</c:v>
                </c:pt>
                <c:pt idx="89">
                  <c:v>7.4999999999999902</c:v>
                </c:pt>
                <c:pt idx="90">
                  <c:v>7.5833333333333259</c:v>
                </c:pt>
                <c:pt idx="91">
                  <c:v>7.6666666666666545</c:v>
                </c:pt>
                <c:pt idx="92">
                  <c:v>7.7499999999999893</c:v>
                </c:pt>
                <c:pt idx="93">
                  <c:v>7.8333333333333242</c:v>
                </c:pt>
                <c:pt idx="94">
                  <c:v>7.9166666666666554</c:v>
                </c:pt>
                <c:pt idx="95">
                  <c:v>7.9999999999999893</c:v>
                </c:pt>
                <c:pt idx="96">
                  <c:v>8.0833333333333215</c:v>
                </c:pt>
                <c:pt idx="97">
                  <c:v>8.166666666666659</c:v>
                </c:pt>
                <c:pt idx="98">
                  <c:v>8.2499999999999893</c:v>
                </c:pt>
                <c:pt idx="99">
                  <c:v>8.3333333333333233</c:v>
                </c:pt>
                <c:pt idx="100">
                  <c:v>8.4166666666666607</c:v>
                </c:pt>
                <c:pt idx="101">
                  <c:v>8.4999999999999964</c:v>
                </c:pt>
                <c:pt idx="102">
                  <c:v>8.583333333333325</c:v>
                </c:pt>
                <c:pt idx="103">
                  <c:v>8.6666666666666625</c:v>
                </c:pt>
                <c:pt idx="104">
                  <c:v>8.7499999999999947</c:v>
                </c:pt>
                <c:pt idx="105">
                  <c:v>8.833333333333325</c:v>
                </c:pt>
                <c:pt idx="106">
                  <c:v>8.9166666666666643</c:v>
                </c:pt>
                <c:pt idx="107">
                  <c:v>8.9999999999999982</c:v>
                </c:pt>
                <c:pt idx="108">
                  <c:v>9.0833333333333286</c:v>
                </c:pt>
                <c:pt idx="109">
                  <c:v>9.1666666666666661</c:v>
                </c:pt>
                <c:pt idx="110">
                  <c:v>9.2499999999999964</c:v>
                </c:pt>
                <c:pt idx="111">
                  <c:v>9.3333333333333304</c:v>
                </c:pt>
                <c:pt idx="112">
                  <c:v>9.4166666666666679</c:v>
                </c:pt>
                <c:pt idx="113">
                  <c:v>9.5000000000000018</c:v>
                </c:pt>
                <c:pt idx="114">
                  <c:v>9.5833333333333321</c:v>
                </c:pt>
                <c:pt idx="115">
                  <c:v>9.6666666666666714</c:v>
                </c:pt>
                <c:pt idx="116">
                  <c:v>9.75</c:v>
                </c:pt>
                <c:pt idx="117">
                  <c:v>9.8333333333333357</c:v>
                </c:pt>
                <c:pt idx="118">
                  <c:v>9.9166666666666732</c:v>
                </c:pt>
                <c:pt idx="119">
                  <c:v>10.000000000000002</c:v>
                </c:pt>
                <c:pt idx="120">
                  <c:v>10.083333333333336</c:v>
                </c:pt>
                <c:pt idx="121">
                  <c:v>10.166666666666673</c:v>
                </c:pt>
                <c:pt idx="122">
                  <c:v>10.250000000000004</c:v>
                </c:pt>
                <c:pt idx="123">
                  <c:v>10.333333333333337</c:v>
                </c:pt>
                <c:pt idx="124">
                  <c:v>10.416666666666675</c:v>
                </c:pt>
                <c:pt idx="125">
                  <c:v>10.500000000000005</c:v>
                </c:pt>
                <c:pt idx="126">
                  <c:v>10.583333333333339</c:v>
                </c:pt>
                <c:pt idx="127">
                  <c:v>10.666666666666677</c:v>
                </c:pt>
                <c:pt idx="128">
                  <c:v>10.750000000000007</c:v>
                </c:pt>
                <c:pt idx="129">
                  <c:v>10.833333333333345</c:v>
                </c:pt>
                <c:pt idx="130">
                  <c:v>10.916666666666679</c:v>
                </c:pt>
                <c:pt idx="131">
                  <c:v>11.000000000000009</c:v>
                </c:pt>
                <c:pt idx="132">
                  <c:v>11.083333333333346</c:v>
                </c:pt>
                <c:pt idx="133">
                  <c:v>11.16666666666668</c:v>
                </c:pt>
                <c:pt idx="134">
                  <c:v>11.250000000000012</c:v>
                </c:pt>
                <c:pt idx="135">
                  <c:v>11.333333333333346</c:v>
                </c:pt>
                <c:pt idx="136">
                  <c:v>11.416666666666682</c:v>
                </c:pt>
                <c:pt idx="137">
                  <c:v>11.500000000000012</c:v>
                </c:pt>
                <c:pt idx="138">
                  <c:v>11.583333333333346</c:v>
                </c:pt>
                <c:pt idx="139">
                  <c:v>11.666666666666684</c:v>
                </c:pt>
                <c:pt idx="140">
                  <c:v>11.750000000000014</c:v>
                </c:pt>
                <c:pt idx="141">
                  <c:v>11.83333333333335</c:v>
                </c:pt>
                <c:pt idx="142">
                  <c:v>11.916666666666686</c:v>
                </c:pt>
                <c:pt idx="143">
                  <c:v>12.000000000000016</c:v>
                </c:pt>
                <c:pt idx="144">
                  <c:v>12.08333333333335</c:v>
                </c:pt>
                <c:pt idx="145">
                  <c:v>12.166666666666687</c:v>
                </c:pt>
                <c:pt idx="146">
                  <c:v>12.25000000000002</c:v>
                </c:pt>
                <c:pt idx="147">
                  <c:v>12.333333333333352</c:v>
                </c:pt>
                <c:pt idx="148">
                  <c:v>12.416666666666689</c:v>
                </c:pt>
                <c:pt idx="149">
                  <c:v>12.50000000000002</c:v>
                </c:pt>
                <c:pt idx="150">
                  <c:v>12.583333333333353</c:v>
                </c:pt>
                <c:pt idx="151">
                  <c:v>12.666666666666691</c:v>
                </c:pt>
                <c:pt idx="152">
                  <c:v>12.750000000000021</c:v>
                </c:pt>
                <c:pt idx="153">
                  <c:v>12.833333333333355</c:v>
                </c:pt>
                <c:pt idx="154">
                  <c:v>12.916666666666694</c:v>
                </c:pt>
                <c:pt idx="155">
                  <c:v>13.000000000000023</c:v>
                </c:pt>
                <c:pt idx="156">
                  <c:v>13.083333333333357</c:v>
                </c:pt>
                <c:pt idx="157">
                  <c:v>13.166666666666696</c:v>
                </c:pt>
                <c:pt idx="158">
                  <c:v>13.250000000000025</c:v>
                </c:pt>
                <c:pt idx="159">
                  <c:v>13.333333333333359</c:v>
                </c:pt>
                <c:pt idx="160">
                  <c:v>13.416666666666698</c:v>
                </c:pt>
                <c:pt idx="161">
                  <c:v>13.500000000000027</c:v>
                </c:pt>
                <c:pt idx="162">
                  <c:v>13.583333333333362</c:v>
                </c:pt>
                <c:pt idx="163">
                  <c:v>13.666666666666698</c:v>
                </c:pt>
                <c:pt idx="164">
                  <c:v>13.750000000000028</c:v>
                </c:pt>
                <c:pt idx="165">
                  <c:v>13.833333333333362</c:v>
                </c:pt>
                <c:pt idx="166">
                  <c:v>13.916666666666702</c:v>
                </c:pt>
                <c:pt idx="167">
                  <c:v>14.00000000000003</c:v>
                </c:pt>
                <c:pt idx="168">
                  <c:v>14.083333333333364</c:v>
                </c:pt>
                <c:pt idx="169">
                  <c:v>14.166666666666703</c:v>
                </c:pt>
                <c:pt idx="170">
                  <c:v>14.250000000000032</c:v>
                </c:pt>
                <c:pt idx="171">
                  <c:v>14.333333333333366</c:v>
                </c:pt>
                <c:pt idx="172">
                  <c:v>14.416666666666703</c:v>
                </c:pt>
                <c:pt idx="173">
                  <c:v>14.500000000000034</c:v>
                </c:pt>
                <c:pt idx="174">
                  <c:v>14.583333333333369</c:v>
                </c:pt>
                <c:pt idx="175">
                  <c:v>14.666666666666705</c:v>
                </c:pt>
                <c:pt idx="176">
                  <c:v>14.750000000000036</c:v>
                </c:pt>
                <c:pt idx="177">
                  <c:v>14.833333333333369</c:v>
                </c:pt>
                <c:pt idx="178">
                  <c:v>14.916666666666707</c:v>
                </c:pt>
                <c:pt idx="179">
                  <c:v>15.000000000000037</c:v>
                </c:pt>
                <c:pt idx="180">
                  <c:v>15.083333333333371</c:v>
                </c:pt>
                <c:pt idx="181">
                  <c:v>15.166666666666709</c:v>
                </c:pt>
                <c:pt idx="182">
                  <c:v>15.250000000000039</c:v>
                </c:pt>
                <c:pt idx="183">
                  <c:v>15.333333333333373</c:v>
                </c:pt>
                <c:pt idx="184">
                  <c:v>15.41666666666671</c:v>
                </c:pt>
                <c:pt idx="185">
                  <c:v>15.500000000000044</c:v>
                </c:pt>
                <c:pt idx="186">
                  <c:v>15.583333333333375</c:v>
                </c:pt>
                <c:pt idx="187">
                  <c:v>15.666666666666712</c:v>
                </c:pt>
                <c:pt idx="188">
                  <c:v>15.750000000000044</c:v>
                </c:pt>
                <c:pt idx="189">
                  <c:v>15.833333333333377</c:v>
                </c:pt>
                <c:pt idx="190">
                  <c:v>15.916666666666714</c:v>
                </c:pt>
                <c:pt idx="191">
                  <c:v>16.000000000000043</c:v>
                </c:pt>
                <c:pt idx="192">
                  <c:v>16.083333333333353</c:v>
                </c:pt>
                <c:pt idx="193">
                  <c:v>16.166666666666707</c:v>
                </c:pt>
                <c:pt idx="194">
                  <c:v>16.250000000000039</c:v>
                </c:pt>
                <c:pt idx="195">
                  <c:v>16.333333333333357</c:v>
                </c:pt>
                <c:pt idx="196">
                  <c:v>16.416666666666703</c:v>
                </c:pt>
                <c:pt idx="197">
                  <c:v>16.500000000000036</c:v>
                </c:pt>
                <c:pt idx="198">
                  <c:v>16.583333333333346</c:v>
                </c:pt>
                <c:pt idx="199">
                  <c:v>16.6666666666667</c:v>
                </c:pt>
                <c:pt idx="200">
                  <c:v>16.750000000000032</c:v>
                </c:pt>
                <c:pt idx="201">
                  <c:v>16.83333333333335</c:v>
                </c:pt>
                <c:pt idx="202">
                  <c:v>16.916666666666696</c:v>
                </c:pt>
                <c:pt idx="203">
                  <c:v>17.000000000000028</c:v>
                </c:pt>
                <c:pt idx="204">
                  <c:v>17.083333333333339</c:v>
                </c:pt>
                <c:pt idx="205">
                  <c:v>17.166666666666693</c:v>
                </c:pt>
                <c:pt idx="206">
                  <c:v>17.250000000000025</c:v>
                </c:pt>
                <c:pt idx="207">
                  <c:v>17.333333333333343</c:v>
                </c:pt>
                <c:pt idx="208">
                  <c:v>17.416666666666693</c:v>
                </c:pt>
                <c:pt idx="209">
                  <c:v>17.500000000000021</c:v>
                </c:pt>
                <c:pt idx="210">
                  <c:v>17.583333333333332</c:v>
                </c:pt>
                <c:pt idx="211">
                  <c:v>17.666666666666693</c:v>
                </c:pt>
                <c:pt idx="212">
                  <c:v>17.750000000000018</c:v>
                </c:pt>
                <c:pt idx="213">
                  <c:v>17.833333333333336</c:v>
                </c:pt>
                <c:pt idx="214">
                  <c:v>17.916666666666689</c:v>
                </c:pt>
                <c:pt idx="215">
                  <c:v>18.000000000000014</c:v>
                </c:pt>
                <c:pt idx="216">
                  <c:v>18.083333333333325</c:v>
                </c:pt>
                <c:pt idx="217">
                  <c:v>18.166666666666686</c:v>
                </c:pt>
                <c:pt idx="218">
                  <c:v>18.250000000000011</c:v>
                </c:pt>
                <c:pt idx="219">
                  <c:v>18.333333333333329</c:v>
                </c:pt>
                <c:pt idx="220">
                  <c:v>18.416666666666675</c:v>
                </c:pt>
                <c:pt idx="221">
                  <c:v>18.500000000000007</c:v>
                </c:pt>
                <c:pt idx="222">
                  <c:v>18.583333333333321</c:v>
                </c:pt>
                <c:pt idx="223">
                  <c:v>18.666666666666671</c:v>
                </c:pt>
                <c:pt idx="224">
                  <c:v>18.750000000000004</c:v>
                </c:pt>
                <c:pt idx="225">
                  <c:v>18.833333333333325</c:v>
                </c:pt>
                <c:pt idx="226">
                  <c:v>18.916666666666668</c:v>
                </c:pt>
                <c:pt idx="227">
                  <c:v>19</c:v>
                </c:pt>
                <c:pt idx="228">
                  <c:v>19.083333333333311</c:v>
                </c:pt>
                <c:pt idx="229">
                  <c:v>19.166666666666664</c:v>
                </c:pt>
                <c:pt idx="230">
                  <c:v>19.249999999999989</c:v>
                </c:pt>
                <c:pt idx="231">
                  <c:v>19.333333333333318</c:v>
                </c:pt>
                <c:pt idx="232">
                  <c:v>19.416666666666661</c:v>
                </c:pt>
                <c:pt idx="233">
                  <c:v>19.499999999999989</c:v>
                </c:pt>
                <c:pt idx="234">
                  <c:v>19.583333333333304</c:v>
                </c:pt>
                <c:pt idx="235">
                  <c:v>19.666666666666657</c:v>
                </c:pt>
                <c:pt idx="236">
                  <c:v>19.749999999999989</c:v>
                </c:pt>
                <c:pt idx="237">
                  <c:v>19.833333333333307</c:v>
                </c:pt>
                <c:pt idx="238">
                  <c:v>19.916666666666654</c:v>
                </c:pt>
                <c:pt idx="239">
                  <c:v>19.999999999999986</c:v>
                </c:pt>
                <c:pt idx="240">
                  <c:v>20.083333333333297</c:v>
                </c:pt>
                <c:pt idx="241">
                  <c:v>20.16666666666665</c:v>
                </c:pt>
                <c:pt idx="242">
                  <c:v>20.249999999999982</c:v>
                </c:pt>
                <c:pt idx="243">
                  <c:v>20.3333333333333</c:v>
                </c:pt>
                <c:pt idx="244">
                  <c:v>20.416666666666647</c:v>
                </c:pt>
                <c:pt idx="245">
                  <c:v>20.499999999999979</c:v>
                </c:pt>
                <c:pt idx="246">
                  <c:v>20.58333333333329</c:v>
                </c:pt>
                <c:pt idx="247">
                  <c:v>20.666666666666643</c:v>
                </c:pt>
                <c:pt idx="248">
                  <c:v>20.749999999999972</c:v>
                </c:pt>
                <c:pt idx="249">
                  <c:v>20.833333333333293</c:v>
                </c:pt>
                <c:pt idx="250">
                  <c:v>20.916666666666639</c:v>
                </c:pt>
                <c:pt idx="251">
                  <c:v>20.999999999999972</c:v>
                </c:pt>
                <c:pt idx="252">
                  <c:v>21.083333333333282</c:v>
                </c:pt>
                <c:pt idx="253">
                  <c:v>21.166666666666636</c:v>
                </c:pt>
                <c:pt idx="254">
                  <c:v>21.249999999999961</c:v>
                </c:pt>
                <c:pt idx="255">
                  <c:v>21.333333333333286</c:v>
                </c:pt>
                <c:pt idx="256">
                  <c:v>21.416666666666632</c:v>
                </c:pt>
                <c:pt idx="257">
                  <c:v>21.499999999999957</c:v>
                </c:pt>
                <c:pt idx="258">
                  <c:v>21.583333333333279</c:v>
                </c:pt>
                <c:pt idx="259">
                  <c:v>21.666666666666632</c:v>
                </c:pt>
                <c:pt idx="260">
                  <c:v>21.749999999999954</c:v>
                </c:pt>
                <c:pt idx="261">
                  <c:v>21.833333333333282</c:v>
                </c:pt>
                <c:pt idx="262">
                  <c:v>21.916666666666625</c:v>
                </c:pt>
                <c:pt idx="263">
                  <c:v>21.99999999999995</c:v>
                </c:pt>
                <c:pt idx="264">
                  <c:v>22.083333333333272</c:v>
                </c:pt>
                <c:pt idx="265">
                  <c:v>22.166666666666625</c:v>
                </c:pt>
                <c:pt idx="266">
                  <c:v>22.249999999999947</c:v>
                </c:pt>
                <c:pt idx="267">
                  <c:v>22.333333333333279</c:v>
                </c:pt>
                <c:pt idx="268">
                  <c:v>22.416666666666618</c:v>
                </c:pt>
                <c:pt idx="269">
                  <c:v>22.499999999999943</c:v>
                </c:pt>
                <c:pt idx="270">
                  <c:v>22.583333333333265</c:v>
                </c:pt>
                <c:pt idx="271">
                  <c:v>22.666666666666615</c:v>
                </c:pt>
                <c:pt idx="272">
                  <c:v>22.74999999999994</c:v>
                </c:pt>
                <c:pt idx="273">
                  <c:v>22.833333333333268</c:v>
                </c:pt>
                <c:pt idx="274">
                  <c:v>22.916666666666611</c:v>
                </c:pt>
                <c:pt idx="275">
                  <c:v>22.999999999999936</c:v>
                </c:pt>
                <c:pt idx="276">
                  <c:v>23.083333333333254</c:v>
                </c:pt>
                <c:pt idx="277">
                  <c:v>23.166666666666607</c:v>
                </c:pt>
                <c:pt idx="278">
                  <c:v>23.249999999999932</c:v>
                </c:pt>
                <c:pt idx="279">
                  <c:v>23.333333333333261</c:v>
                </c:pt>
                <c:pt idx="280">
                  <c:v>23.416666666666604</c:v>
                </c:pt>
                <c:pt idx="281">
                  <c:v>23.499999999999929</c:v>
                </c:pt>
                <c:pt idx="282">
                  <c:v>23.583333333333247</c:v>
                </c:pt>
                <c:pt idx="283">
                  <c:v>23.6666666666666</c:v>
                </c:pt>
                <c:pt idx="284">
                  <c:v>23.749999999999929</c:v>
                </c:pt>
                <c:pt idx="285">
                  <c:v>23.83333333333325</c:v>
                </c:pt>
                <c:pt idx="286">
                  <c:v>23.916666666666597</c:v>
                </c:pt>
                <c:pt idx="287">
                  <c:v>23.999999999999929</c:v>
                </c:pt>
                <c:pt idx="288">
                  <c:v>24.08333333333324</c:v>
                </c:pt>
                <c:pt idx="289">
                  <c:v>24.166666666666593</c:v>
                </c:pt>
                <c:pt idx="290">
                  <c:v>24.249999999999922</c:v>
                </c:pt>
                <c:pt idx="291">
                  <c:v>24.333333333333243</c:v>
                </c:pt>
                <c:pt idx="292">
                  <c:v>24.41666666666659</c:v>
                </c:pt>
                <c:pt idx="293">
                  <c:v>24.499999999999922</c:v>
                </c:pt>
                <c:pt idx="294">
                  <c:v>24.583333333333233</c:v>
                </c:pt>
                <c:pt idx="295">
                  <c:v>24.66666666666659</c:v>
                </c:pt>
                <c:pt idx="296">
                  <c:v>24.749999999999911</c:v>
                </c:pt>
                <c:pt idx="297">
                  <c:v>24.833333333333236</c:v>
                </c:pt>
                <c:pt idx="298">
                  <c:v>24.91666666666659</c:v>
                </c:pt>
                <c:pt idx="299">
                  <c:v>24.999999999999908</c:v>
                </c:pt>
              </c:numCache>
            </c:numRef>
          </c:xVal>
          <c:yVal>
            <c:numRef>
              <c:f>'9. Financial Analysis'!$P$71:$P$371</c:f>
              <c:numCache>
                <c:formatCode>_(* #,##0_);_(* \(#,##0\);_(* "-"??_);_(@_)</c:formatCode>
                <c:ptCount val="301"/>
                <c:pt idx="0">
                  <c:v>967222.4904616439</c:v>
                </c:pt>
                <c:pt idx="1">
                  <c:v>967255.14284738491</c:v>
                </c:pt>
                <c:pt idx="2">
                  <c:v>967288.7472031666</c:v>
                </c:pt>
                <c:pt idx="3">
                  <c:v>967323.31352530525</c:v>
                </c:pt>
                <c:pt idx="4">
                  <c:v>967358.8517126767</c:v>
                </c:pt>
                <c:pt idx="5">
                  <c:v>967395.37156456709</c:v>
                </c:pt>
                <c:pt idx="6">
                  <c:v>967432.88277856924</c:v>
                </c:pt>
                <c:pt idx="7">
                  <c:v>967471.39494853118</c:v>
                </c:pt>
                <c:pt idx="8">
                  <c:v>967510.91756255156</c:v>
                </c:pt>
                <c:pt idx="9">
                  <c:v>967551.46000103932</c:v>
                </c:pt>
                <c:pt idx="10">
                  <c:v>967593.03153482173</c:v>
                </c:pt>
                <c:pt idx="11">
                  <c:v>967635.64132332185</c:v>
                </c:pt>
                <c:pt idx="12">
                  <c:v>929848.18043675716</c:v>
                </c:pt>
                <c:pt idx="13">
                  <c:v>929680.61442316009</c:v>
                </c:pt>
                <c:pt idx="14">
                  <c:v>929512.95034668385</c:v>
                </c:pt>
                <c:pt idx="15">
                  <c:v>929345.19509765739</c:v>
                </c:pt>
                <c:pt idx="16">
                  <c:v>929177.35538708372</c:v>
                </c:pt>
                <c:pt idx="17">
                  <c:v>929009.43774112151</c:v>
                </c:pt>
                <c:pt idx="18">
                  <c:v>928841.44849555951</c:v>
                </c:pt>
                <c:pt idx="19">
                  <c:v>928673.39379027858</c:v>
                </c:pt>
                <c:pt idx="20">
                  <c:v>928505.27956370718</c:v>
                </c:pt>
                <c:pt idx="21">
                  <c:v>928337.11154727731</c:v>
                </c:pt>
                <c:pt idx="22">
                  <c:v>928168.89525987348</c:v>
                </c:pt>
                <c:pt idx="23">
                  <c:v>928000.63600228948</c:v>
                </c:pt>
                <c:pt idx="24">
                  <c:v>890002.87277667841</c:v>
                </c:pt>
                <c:pt idx="25">
                  <c:v>889623.96609637095</c:v>
                </c:pt>
                <c:pt idx="26">
                  <c:v>889243.91713189799</c:v>
                </c:pt>
                <c:pt idx="27">
                  <c:v>888862.72670399514</c:v>
                </c:pt>
                <c:pt idx="28">
                  <c:v>888480.39527377172</c:v>
                </c:pt>
                <c:pt idx="29">
                  <c:v>888096.92293283355</c:v>
                </c:pt>
                <c:pt idx="30">
                  <c:v>887712.30939335516</c:v>
                </c:pt>
                <c:pt idx="31">
                  <c:v>887326.55397810659</c:v>
                </c:pt>
                <c:pt idx="32">
                  <c:v>886939.65561043646</c:v>
                </c:pt>
                <c:pt idx="33">
                  <c:v>886551.61280421354</c:v>
                </c:pt>
                <c:pt idx="34">
                  <c:v>886162.42365373333</c:v>
                </c:pt>
                <c:pt idx="35">
                  <c:v>885772.08582358202</c:v>
                </c:pt>
                <c:pt idx="36">
                  <c:v>848082.33054770844</c:v>
                </c:pt>
                <c:pt idx="37">
                  <c:v>848012.59770219238</c:v>
                </c:pt>
                <c:pt idx="38">
                  <c:v>847942.88717590959</c:v>
                </c:pt>
                <c:pt idx="39">
                  <c:v>847873.19885877147</c:v>
                </c:pt>
                <c:pt idx="40">
                  <c:v>847803.53264179791</c:v>
                </c:pt>
                <c:pt idx="41">
                  <c:v>847733.88841719099</c:v>
                </c:pt>
                <c:pt idx="42">
                  <c:v>847664.26607840683</c:v>
                </c:pt>
                <c:pt idx="43">
                  <c:v>847594.6655202331</c:v>
                </c:pt>
                <c:pt idx="44">
                  <c:v>847525.0866388611</c:v>
                </c:pt>
                <c:pt idx="45">
                  <c:v>847455.52933196619</c:v>
                </c:pt>
                <c:pt idx="46">
                  <c:v>847385.99349878216</c:v>
                </c:pt>
                <c:pt idx="47">
                  <c:v>847316.47904018092</c:v>
                </c:pt>
                <c:pt idx="48">
                  <c:v>809927.48324282002</c:v>
                </c:pt>
                <c:pt idx="49">
                  <c:v>810159.41443473904</c:v>
                </c:pt>
                <c:pt idx="50">
                  <c:v>810392.26993878186</c:v>
                </c:pt>
                <c:pt idx="51">
                  <c:v>810626.04703123204</c:v>
                </c:pt>
                <c:pt idx="52">
                  <c:v>810860.74294168537</c:v>
                </c:pt>
                <c:pt idx="53">
                  <c:v>811096.35485292959</c:v>
                </c:pt>
                <c:pt idx="54">
                  <c:v>811332.87990081939</c:v>
                </c:pt>
                <c:pt idx="55">
                  <c:v>811570.31517416518</c:v>
                </c:pt>
                <c:pt idx="56">
                  <c:v>811808.6577146115</c:v>
                </c:pt>
                <c:pt idx="57">
                  <c:v>812047.90451652731</c:v>
                </c:pt>
                <c:pt idx="58">
                  <c:v>812288.05252689635</c:v>
                </c:pt>
                <c:pt idx="59">
                  <c:v>812529.09864520549</c:v>
                </c:pt>
                <c:pt idx="60">
                  <c:v>775442.22723615123</c:v>
                </c:pt>
                <c:pt idx="61">
                  <c:v>775976.93276891997</c:v>
                </c:pt>
                <c:pt idx="62">
                  <c:v>776513.20644766104</c:v>
                </c:pt>
                <c:pt idx="63">
                  <c:v>777051.0393615202</c:v>
                </c:pt>
                <c:pt idx="64">
                  <c:v>777590.4224843824</c:v>
                </c:pt>
                <c:pt idx="65">
                  <c:v>778131.3466746218</c:v>
                </c:pt>
                <c:pt idx="66">
                  <c:v>778673.8026748572</c:v>
                </c:pt>
                <c:pt idx="67">
                  <c:v>779217.78111171699</c:v>
                </c:pt>
                <c:pt idx="68">
                  <c:v>779763.27249560517</c:v>
                </c:pt>
                <c:pt idx="69">
                  <c:v>780310.2672204785</c:v>
                </c:pt>
                <c:pt idx="70">
                  <c:v>780858.75556362851</c:v>
                </c:pt>
                <c:pt idx="71">
                  <c:v>781408.7276854699</c:v>
                </c:pt>
                <c:pt idx="72">
                  <c:v>744620.62590567151</c:v>
                </c:pt>
                <c:pt idx="73">
                  <c:v>745454.48435512814</c:v>
                </c:pt>
                <c:pt idx="74">
                  <c:v>746290.28486487188</c:v>
                </c:pt>
                <c:pt idx="75">
                  <c:v>747128.00906782015</c:v>
                </c:pt>
                <c:pt idx="76">
                  <c:v>747967.63839852647</c:v>
                </c:pt>
                <c:pt idx="77">
                  <c:v>748809.15409294446</c:v>
                </c:pt>
                <c:pt idx="78">
                  <c:v>749652.5371882047</c:v>
                </c:pt>
                <c:pt idx="79">
                  <c:v>750497.7685224053</c:v>
                </c:pt>
                <c:pt idx="80">
                  <c:v>751344.82873441163</c:v>
                </c:pt>
                <c:pt idx="81">
                  <c:v>752193.69826367532</c:v>
                </c:pt>
                <c:pt idx="82">
                  <c:v>753044.35735006374</c:v>
                </c:pt>
                <c:pt idx="83">
                  <c:v>753896.78603369952</c:v>
                </c:pt>
                <c:pt idx="84">
                  <c:v>716931.19663653546</c:v>
                </c:pt>
                <c:pt idx="85">
                  <c:v>717586.46104555251</c:v>
                </c:pt>
                <c:pt idx="86">
                  <c:v>718242.55509939278</c:v>
                </c:pt>
                <c:pt idx="87">
                  <c:v>718899.45443016849</c:v>
                </c:pt>
                <c:pt idx="88">
                  <c:v>719557.13446351571</c:v>
                </c:pt>
                <c:pt idx="89">
                  <c:v>720215.57041866169</c:v>
                </c:pt>
                <c:pt idx="90">
                  <c:v>720874.73730850848</c:v>
                </c:pt>
                <c:pt idx="91">
                  <c:v>721534.60993973189</c:v>
                </c:pt>
                <c:pt idx="92">
                  <c:v>722195.16291289707</c:v>
                </c:pt>
                <c:pt idx="93">
                  <c:v>722856.37062258972</c:v>
                </c:pt>
                <c:pt idx="94">
                  <c:v>723518.20725756395</c:v>
                </c:pt>
                <c:pt idx="95">
                  <c:v>724180.64680090523</c:v>
                </c:pt>
                <c:pt idx="96">
                  <c:v>687026.40194240154</c:v>
                </c:pt>
                <c:pt idx="97">
                  <c:v>687491.98722910893</c:v>
                </c:pt>
                <c:pt idx="98">
                  <c:v>687957.37435276271</c:v>
                </c:pt>
                <c:pt idx="99">
                  <c:v>688422.53480334952</c:v>
                </c:pt>
                <c:pt idx="100">
                  <c:v>688887.43986943061</c:v>
                </c:pt>
                <c:pt idx="101">
                  <c:v>689352.06063848315</c:v>
                </c:pt>
                <c:pt idx="102">
                  <c:v>689816.36799725634</c:v>
                </c:pt>
                <c:pt idx="103">
                  <c:v>690280.33263214654</c:v>
                </c:pt>
                <c:pt idx="104">
                  <c:v>690743.92502958747</c:v>
                </c:pt>
                <c:pt idx="105">
                  <c:v>691207.11547646299</c:v>
                </c:pt>
                <c:pt idx="106">
                  <c:v>691669.874060528</c:v>
                </c:pt>
                <c:pt idx="107">
                  <c:v>692132.17067085509</c:v>
                </c:pt>
                <c:pt idx="108">
                  <c:v>654779.1590809857</c:v>
                </c:pt>
                <c:pt idx="109">
                  <c:v>655045.01516413281</c:v>
                </c:pt>
                <c:pt idx="110">
                  <c:v>655309.70781585888</c:v>
                </c:pt>
                <c:pt idx="111">
                  <c:v>655573.20574297477</c:v>
                </c:pt>
                <c:pt idx="112">
                  <c:v>655835.47746408824</c:v>
                </c:pt>
                <c:pt idx="113">
                  <c:v>656096.49131016398</c:v>
                </c:pt>
                <c:pt idx="114">
                  <c:v>656356.21542510833</c:v>
                </c:pt>
                <c:pt idx="115">
                  <c:v>656614.61776636157</c:v>
                </c:pt>
                <c:pt idx="116">
                  <c:v>656871.66610551742</c:v>
                </c:pt>
                <c:pt idx="117">
                  <c:v>657127.32802895142</c:v>
                </c:pt>
                <c:pt idx="118">
                  <c:v>657381.57093846926</c:v>
                </c:pt>
                <c:pt idx="119">
                  <c:v>657634.36205197684</c:v>
                </c:pt>
                <c:pt idx="120">
                  <c:v>620073.32812428381</c:v>
                </c:pt>
                <c:pt idx="121">
                  <c:v>620130.2807760759</c:v>
                </c:pt>
                <c:pt idx="122">
                  <c:v>620185.18754357367</c:v>
                </c:pt>
                <c:pt idx="123">
                  <c:v>620238.01579322503</c:v>
                </c:pt>
                <c:pt idx="124">
                  <c:v>620288.73272238811</c:v>
                </c:pt>
                <c:pt idx="125">
                  <c:v>620337.30536002992</c:v>
                </c:pt>
                <c:pt idx="126">
                  <c:v>620383.70056743908</c:v>
                </c:pt>
                <c:pt idx="127">
                  <c:v>620427.88503895467</c:v>
                </c:pt>
                <c:pt idx="128">
                  <c:v>620469.82530271343</c:v>
                </c:pt>
                <c:pt idx="129">
                  <c:v>620509.48772140685</c:v>
                </c:pt>
                <c:pt idx="130">
                  <c:v>620546.83849306137</c:v>
                </c:pt>
                <c:pt idx="131">
                  <c:v>620581.84365182754</c:v>
                </c:pt>
                <c:pt idx="132">
                  <c:v>582804.63335908181</c:v>
                </c:pt>
                <c:pt idx="133">
                  <c:v>582644.60278957244</c:v>
                </c:pt>
                <c:pt idx="134">
                  <c:v>582481.71923927683</c:v>
                </c:pt>
                <c:pt idx="135">
                  <c:v>582315.9498559701</c:v>
                </c:pt>
                <c:pt idx="136">
                  <c:v>582147.26163995359</c:v>
                </c:pt>
                <c:pt idx="137">
                  <c:v>581975.6214448025</c:v>
                </c:pt>
                <c:pt idx="138">
                  <c:v>581800.99597811978</c:v>
                </c:pt>
                <c:pt idx="139">
                  <c:v>581623.35180231114</c:v>
                </c:pt>
                <c:pt idx="140">
                  <c:v>581442.65533536428</c:v>
                </c:pt>
                <c:pt idx="141">
                  <c:v>581258.87285165431</c:v>
                </c:pt>
                <c:pt idx="142">
                  <c:v>581071.97048275033</c:v>
                </c:pt>
                <c:pt idx="143">
                  <c:v>580881.91421824216</c:v>
                </c:pt>
                <c:pt idx="144">
                  <c:v>542881.3222329258</c:v>
                </c:pt>
                <c:pt idx="145">
                  <c:v>542497.13778999436</c:v>
                </c:pt>
                <c:pt idx="146">
                  <c:v>542109.32837966923</c:v>
                </c:pt>
                <c:pt idx="147">
                  <c:v>541717.86136485799</c:v>
                </c:pt>
                <c:pt idx="148">
                  <c:v>541322.70398188895</c:v>
                </c:pt>
                <c:pt idx="149">
                  <c:v>540923.82334125997</c:v>
                </c:pt>
                <c:pt idx="150">
                  <c:v>540521.18642839417</c:v>
                </c:pt>
                <c:pt idx="151">
                  <c:v>540114.76010440988</c:v>
                </c:pt>
                <c:pt idx="152">
                  <c:v>539704.5111069018</c:v>
                </c:pt>
                <c:pt idx="153">
                  <c:v>539290.40605073154</c:v>
                </c:pt>
                <c:pt idx="154">
                  <c:v>538872.41142883152</c:v>
                </c:pt>
                <c:pt idx="155">
                  <c:v>538450.49361301982</c:v>
                </c:pt>
                <c:pt idx="156">
                  <c:v>500219.68670448713</c:v>
                </c:pt>
                <c:pt idx="157">
                  <c:v>499604.49056652968</c:v>
                </c:pt>
                <c:pt idx="158">
                  <c:v>498984.87259456184</c:v>
                </c:pt>
                <c:pt idx="159">
                  <c:v>498360.80007563427</c:v>
                </c:pt>
                <c:pt idx="160">
                  <c:v>497732.24018918752</c:v>
                </c:pt>
                <c:pt idx="161">
                  <c:v>497099.16000781819</c:v>
                </c:pt>
                <c:pt idx="162">
                  <c:v>496461.52649805631</c:v>
                </c:pt>
                <c:pt idx="163">
                  <c:v>495819.3065211486</c:v>
                </c:pt>
                <c:pt idx="164">
                  <c:v>495172.46683385537</c:v>
                </c:pt>
                <c:pt idx="165">
                  <c:v>494520.97408925334</c:v>
                </c:pt>
                <c:pt idx="166">
                  <c:v>493864.79483754968</c:v>
                </c:pt>
                <c:pt idx="167">
                  <c:v>493203.895526907</c:v>
                </c:pt>
                <c:pt idx="168">
                  <c:v>454735.57623326691</c:v>
                </c:pt>
                <c:pt idx="169">
                  <c:v>453882.01920252456</c:v>
                </c:pt>
                <c:pt idx="170">
                  <c:v>453023.19125048618</c:v>
                </c:pt>
                <c:pt idx="171">
                  <c:v>452159.05910273525</c:v>
                </c:pt>
                <c:pt idx="172">
                  <c:v>451289.58939545206</c:v>
                </c:pt>
                <c:pt idx="173">
                  <c:v>450414.74867624656</c:v>
                </c:pt>
                <c:pt idx="174">
                  <c:v>449534.50340499682</c:v>
                </c:pt>
                <c:pt idx="175">
                  <c:v>448648.81995469623</c:v>
                </c:pt>
                <c:pt idx="176">
                  <c:v>447757.66461231012</c:v>
                </c:pt>
                <c:pt idx="177">
                  <c:v>446861.00357963762</c:v>
                </c:pt>
                <c:pt idx="178">
                  <c:v>445958.80297418503</c:v>
                </c:pt>
                <c:pt idx="179">
                  <c:v>445051.02883004519</c:v>
                </c:pt>
                <c:pt idx="180">
                  <c:v>406337.20064560091</c:v>
                </c:pt>
                <c:pt idx="181">
                  <c:v>405237.07088479435</c:v>
                </c:pt>
                <c:pt idx="182">
                  <c:v>404130.60401056358</c:v>
                </c:pt>
                <c:pt idx="183">
                  <c:v>403017.76442308491</c:v>
                </c:pt>
                <c:pt idx="184">
                  <c:v>401898.51646095247</c:v>
                </c:pt>
                <c:pt idx="185">
                  <c:v>400772.82440236222</c:v>
                </c:pt>
                <c:pt idx="186">
                  <c:v>399640.652466306</c:v>
                </c:pt>
                <c:pt idx="187">
                  <c:v>398501.96481377265</c:v>
                </c:pt>
                <c:pt idx="188">
                  <c:v>397356.72554895375</c:v>
                </c:pt>
                <c:pt idx="189">
                  <c:v>396204.89872046153</c:v>
                </c:pt>
                <c:pt idx="190">
                  <c:v>395046.44832255115</c:v>
                </c:pt>
                <c:pt idx="191">
                  <c:v>393881.338296348</c:v>
                </c:pt>
                <c:pt idx="192">
                  <c:v>354911.4216543652</c:v>
                </c:pt>
                <c:pt idx="193">
                  <c:v>353553.87936752068</c:v>
                </c:pt>
                <c:pt idx="194">
                  <c:v>352188.67261589924</c:v>
                </c:pt>
                <c:pt idx="195">
                  <c:v>350815.76258361258</c:v>
                </c:pt>
                <c:pt idx="196">
                  <c:v>349435.11046087323</c:v>
                </c:pt>
                <c:pt idx="197">
                  <c:v>348046.67744607362</c:v>
                </c:pt>
                <c:pt idx="198">
                  <c:v>346650.42474786966</c:v>
                </c:pt>
                <c:pt idx="199">
                  <c:v>345246.31358726474</c:v>
                </c:pt>
                <c:pt idx="200">
                  <c:v>343834.30519970052</c:v>
                </c:pt>
                <c:pt idx="201">
                  <c:v>342414.36083714827</c:v>
                </c:pt>
                <c:pt idx="202">
                  <c:v>340986.44177020283</c:v>
                </c:pt>
                <c:pt idx="203">
                  <c:v>339550.50929017866</c:v>
                </c:pt>
                <c:pt idx="204">
                  <c:v>300311.41497402347</c:v>
                </c:pt>
                <c:pt idx="205">
                  <c:v>298683.3075767206</c:v>
                </c:pt>
                <c:pt idx="206">
                  <c:v>297046.14752849482</c:v>
                </c:pt>
                <c:pt idx="207">
                  <c:v>295399.89540060947</c:v>
                </c:pt>
                <c:pt idx="208">
                  <c:v>293744.51190871967</c:v>
                </c:pt>
                <c:pt idx="209">
                  <c:v>292079.95791621564</c:v>
                </c:pt>
                <c:pt idx="210">
                  <c:v>290406.19443754677</c:v>
                </c:pt>
                <c:pt idx="211">
                  <c:v>288723.18264153134</c:v>
                </c:pt>
                <c:pt idx="212">
                  <c:v>287030.88385464804</c:v>
                </c:pt>
                <c:pt idx="213">
                  <c:v>285329.25956430996</c:v>
                </c:pt>
                <c:pt idx="214">
                  <c:v>283618.27142211841</c:v>
                </c:pt>
                <c:pt idx="215">
                  <c:v>281897.88124709961</c:v>
                </c:pt>
                <c:pt idx="216">
                  <c:v>242376.9276166021</c:v>
                </c:pt>
                <c:pt idx="217">
                  <c:v>240465.88410078298</c:v>
                </c:pt>
                <c:pt idx="218">
                  <c:v>238544.71673240775</c:v>
                </c:pt>
                <c:pt idx="219">
                  <c:v>236613.39187685488</c:v>
                </c:pt>
                <c:pt idx="220">
                  <c:v>234671.87623615883</c:v>
                </c:pt>
                <c:pt idx="221">
                  <c:v>232720.13685299183</c:v>
                </c:pt>
                <c:pt idx="222">
                  <c:v>230758.14111458452</c:v>
                </c:pt>
                <c:pt idx="223">
                  <c:v>228785.85675658303</c:v>
                </c:pt>
                <c:pt idx="224">
                  <c:v>226803.25186684291</c:v>
                </c:pt>
                <c:pt idx="225">
                  <c:v>224810.29488915554</c:v>
                </c:pt>
                <c:pt idx="226">
                  <c:v>222806.95462690768</c:v>
                </c:pt>
                <c:pt idx="227">
                  <c:v>220793.20024667494</c:v>
                </c:pt>
                <c:pt idx="228">
                  <c:v>180983.02537548199</c:v>
                </c:pt>
                <c:pt idx="229">
                  <c:v>178782.24304612086</c:v>
                </c:pt>
                <c:pt idx="230">
                  <c:v>176570.83222869446</c:v>
                </c:pt>
                <c:pt idx="231">
                  <c:v>174348.77241315495</c:v>
                </c:pt>
                <c:pt idx="232">
                  <c:v>172116.04361237268</c:v>
                </c:pt>
                <c:pt idx="233">
                  <c:v>169872.62636507861</c:v>
                </c:pt>
                <c:pt idx="234">
                  <c:v>167618.50173867977</c:v>
                </c:pt>
                <c:pt idx="235">
                  <c:v>165353.65133194847</c:v>
                </c:pt>
                <c:pt idx="236">
                  <c:v>163078.05727758037</c:v>
                </c:pt>
                <c:pt idx="237">
                  <c:v>160791.70224462397</c:v>
                </c:pt>
                <c:pt idx="238">
                  <c:v>158494.56944077602</c:v>
                </c:pt>
                <c:pt idx="239">
                  <c:v>156186.64261454623</c:v>
                </c:pt>
                <c:pt idx="240">
                  <c:v>153870.12865996809</c:v>
                </c:pt>
                <c:pt idx="241">
                  <c:v>151543.493769238</c:v>
                </c:pt>
                <c:pt idx="242">
                  <c:v>149206.71819771902</c:v>
                </c:pt>
                <c:pt idx="243">
                  <c:v>146859.78251958929</c:v>
                </c:pt>
                <c:pt idx="244">
                  <c:v>144502.6676295767</c:v>
                </c:pt>
                <c:pt idx="245">
                  <c:v>142135.35474464012</c:v>
                </c:pt>
                <c:pt idx="246">
                  <c:v>139757.82540559088</c:v>
                </c:pt>
                <c:pt idx="247">
                  <c:v>137370.061478658</c:v>
                </c:pt>
                <c:pt idx="248">
                  <c:v>134972.04515699297</c:v>
                </c:pt>
                <c:pt idx="249">
                  <c:v>132563.75896211871</c:v>
                </c:pt>
                <c:pt idx="250">
                  <c:v>130145.18574531531</c:v>
                </c:pt>
                <c:pt idx="251">
                  <c:v>127716.30868894901</c:v>
                </c:pt>
                <c:pt idx="252">
                  <c:v>125278.89665838738</c:v>
                </c:pt>
                <c:pt idx="253">
                  <c:v>122831.82922221397</c:v>
                </c:pt>
                <c:pt idx="254">
                  <c:v>120375.08222043468</c:v>
                </c:pt>
                <c:pt idx="255">
                  <c:v>117908.63159599005</c:v>
                </c:pt>
                <c:pt idx="256">
                  <c:v>115432.45339577436</c:v>
                </c:pt>
                <c:pt idx="257">
                  <c:v>112946.52377164585</c:v>
                </c:pt>
                <c:pt idx="258">
                  <c:v>110450.81898142872</c:v>
                </c:pt>
                <c:pt idx="259">
                  <c:v>107945.31538990253</c:v>
                </c:pt>
                <c:pt idx="260">
                  <c:v>105429.98946978446</c:v>
                </c:pt>
                <c:pt idx="261">
                  <c:v>102904.81780269882</c:v>
                </c:pt>
                <c:pt idx="262">
                  <c:v>100369.77708013926</c:v>
                </c:pt>
                <c:pt idx="263">
                  <c:v>97824.8441044176</c:v>
                </c:pt>
                <c:pt idx="264">
                  <c:v>95271.216217839697</c:v>
                </c:pt>
                <c:pt idx="265">
                  <c:v>92708.194138817256</c:v>
                </c:pt>
                <c:pt idx="266">
                  <c:v>90135.780680792042</c:v>
                </c:pt>
                <c:pt idx="267">
                  <c:v>87553.979158957067</c:v>
                </c:pt>
                <c:pt idx="268">
                  <c:v>84962.793389951345</c:v>
                </c:pt>
                <c:pt idx="269">
                  <c:v>82362.227691433742</c:v>
                </c:pt>
                <c:pt idx="270">
                  <c:v>79752.286881533306</c:v>
                </c:pt>
                <c:pt idx="271">
                  <c:v>77132.976278177637</c:v>
                </c:pt>
                <c:pt idx="272">
                  <c:v>74504.301698298688</c:v>
                </c:pt>
                <c:pt idx="273">
                  <c:v>71866.269456912763</c:v>
                </c:pt>
                <c:pt idx="274">
                  <c:v>69218.886366081424</c:v>
                </c:pt>
                <c:pt idx="275">
                  <c:v>66562.159733745531</c:v>
                </c:pt>
                <c:pt idx="276">
                  <c:v>63896.547255817568</c:v>
                </c:pt>
                <c:pt idx="277">
                  <c:v>61221.527904106304</c:v>
                </c:pt>
                <c:pt idx="278">
                  <c:v>58537.10984474665</c:v>
                </c:pt>
                <c:pt idx="279">
                  <c:v>55843.301740486284</c:v>
                </c:pt>
                <c:pt idx="280">
                  <c:v>53140.112749055836</c:v>
                </c:pt>
                <c:pt idx="281">
                  <c:v>50427.55252141659</c:v>
                </c:pt>
                <c:pt idx="282">
                  <c:v>47705.631199882475</c:v>
                </c:pt>
                <c:pt idx="283">
                  <c:v>44974.359416121981</c:v>
                </c:pt>
                <c:pt idx="284">
                  <c:v>42233.748289034003</c:v>
                </c:pt>
                <c:pt idx="285">
                  <c:v>39483.809422504157</c:v>
                </c:pt>
                <c:pt idx="286">
                  <c:v>36724.554903036114</c:v>
                </c:pt>
                <c:pt idx="287">
                  <c:v>33955.997297264519</c:v>
                </c:pt>
                <c:pt idx="288">
                  <c:v>31177.606370336707</c:v>
                </c:pt>
                <c:pt idx="289">
                  <c:v>28389.844407642609</c:v>
                </c:pt>
                <c:pt idx="290">
                  <c:v>25592.724809305626</c:v>
                </c:pt>
                <c:pt idx="291">
                  <c:v>22786.26145342971</c:v>
                </c:pt>
                <c:pt idx="292">
                  <c:v>19970.46869315569</c:v>
                </c:pt>
                <c:pt idx="293">
                  <c:v>17145.361353598066</c:v>
                </c:pt>
                <c:pt idx="294">
                  <c:v>14310.95472866308</c:v>
                </c:pt>
                <c:pt idx="295">
                  <c:v>11467.264577749305</c:v>
                </c:pt>
                <c:pt idx="296">
                  <c:v>8614.3071223316911</c:v>
                </c:pt>
                <c:pt idx="297">
                  <c:v>5752.0990424312204</c:v>
                </c:pt>
                <c:pt idx="298">
                  <c:v>2880.6574729676358</c:v>
                </c:pt>
                <c:pt idx="299">
                  <c:v>0</c:v>
                </c:pt>
                <c:pt idx="300">
                  <c:v>0</c:v>
                </c:pt>
              </c:numCache>
            </c:numRef>
          </c:yVal>
          <c:smooth val="0"/>
          <c:extLst>
            <c:ext xmlns:c16="http://schemas.microsoft.com/office/drawing/2014/chart" uri="{C3380CC4-5D6E-409C-BE32-E72D297353CC}">
              <c16:uniqueId val="{00000000-341F-4611-B67F-C560D28D9FAE}"/>
            </c:ext>
          </c:extLst>
        </c:ser>
        <c:ser>
          <c:idx val="1"/>
          <c:order val="1"/>
          <c:tx>
            <c:strRef>
              <c:f>'9. Financial Analysis'!$Q$69</c:f>
              <c:strCache>
                <c:ptCount val="1"/>
                <c:pt idx="0">
                  <c:v>Divorce_NAAR</c:v>
                </c:pt>
              </c:strCache>
            </c:strRef>
          </c:tx>
          <c:spPr>
            <a:ln w="19050" cap="rnd">
              <a:solidFill>
                <a:schemeClr val="accent2"/>
              </a:solidFill>
              <a:round/>
            </a:ln>
            <a:effectLst/>
          </c:spPr>
          <c:marker>
            <c:symbol val="none"/>
          </c:marker>
          <c:xVal>
            <c:numRef>
              <c:f>'9. Financial Analysis'!$B$71:$B$371</c:f>
              <c:numCache>
                <c:formatCode>_(* #,##0.00_);_(* \(#,##0.00\);_(* "-"??_);_(@_)</c:formatCode>
                <c:ptCount val="301"/>
                <c:pt idx="0">
                  <c:v>8.3333333333333343E-2</c:v>
                </c:pt>
                <c:pt idx="1">
                  <c:v>0.16666666666666666</c:v>
                </c:pt>
                <c:pt idx="2">
                  <c:v>0.25</c:v>
                </c:pt>
                <c:pt idx="3">
                  <c:v>0.33333333333333331</c:v>
                </c:pt>
                <c:pt idx="4">
                  <c:v>0.41666666666666685</c:v>
                </c:pt>
                <c:pt idx="5">
                  <c:v>0.5</c:v>
                </c:pt>
                <c:pt idx="6">
                  <c:v>0.58333333333333326</c:v>
                </c:pt>
                <c:pt idx="7">
                  <c:v>0.66666666666666663</c:v>
                </c:pt>
                <c:pt idx="8">
                  <c:v>0.75000000000000022</c:v>
                </c:pt>
                <c:pt idx="9">
                  <c:v>0.83333333333333359</c:v>
                </c:pt>
                <c:pt idx="10">
                  <c:v>0.91666666666666652</c:v>
                </c:pt>
                <c:pt idx="11">
                  <c:v>1</c:v>
                </c:pt>
                <c:pt idx="12">
                  <c:v>1.0833333333333333</c:v>
                </c:pt>
                <c:pt idx="13">
                  <c:v>1.1666666666666665</c:v>
                </c:pt>
                <c:pt idx="14">
                  <c:v>1.2499999999999993</c:v>
                </c:pt>
                <c:pt idx="15">
                  <c:v>1.333333333333333</c:v>
                </c:pt>
                <c:pt idx="16">
                  <c:v>1.4166666666666659</c:v>
                </c:pt>
                <c:pt idx="17">
                  <c:v>1.4999999999999989</c:v>
                </c:pt>
                <c:pt idx="18">
                  <c:v>1.5833333333333328</c:v>
                </c:pt>
                <c:pt idx="19">
                  <c:v>1.6666666666666661</c:v>
                </c:pt>
                <c:pt idx="20">
                  <c:v>1.7499999999999984</c:v>
                </c:pt>
                <c:pt idx="21">
                  <c:v>1.8333333333333326</c:v>
                </c:pt>
                <c:pt idx="22">
                  <c:v>1.9166666666666661</c:v>
                </c:pt>
                <c:pt idx="23">
                  <c:v>1.9999999999999987</c:v>
                </c:pt>
                <c:pt idx="24">
                  <c:v>2.0833333333333335</c:v>
                </c:pt>
                <c:pt idx="25">
                  <c:v>2.1666666666666661</c:v>
                </c:pt>
                <c:pt idx="26">
                  <c:v>2.2499999999999996</c:v>
                </c:pt>
                <c:pt idx="27">
                  <c:v>2.333333333333333</c:v>
                </c:pt>
                <c:pt idx="28">
                  <c:v>2.4166666666666656</c:v>
                </c:pt>
                <c:pt idx="29">
                  <c:v>2.5</c:v>
                </c:pt>
                <c:pt idx="30">
                  <c:v>2.5833333333333344</c:v>
                </c:pt>
                <c:pt idx="31">
                  <c:v>2.666666666666667</c:v>
                </c:pt>
                <c:pt idx="32">
                  <c:v>2.7500000000000004</c:v>
                </c:pt>
                <c:pt idx="33">
                  <c:v>2.8333333333333339</c:v>
                </c:pt>
                <c:pt idx="34">
                  <c:v>2.9166666666666665</c:v>
                </c:pt>
                <c:pt idx="35">
                  <c:v>3.0000000000000009</c:v>
                </c:pt>
                <c:pt idx="36">
                  <c:v>3.0833333333333353</c:v>
                </c:pt>
                <c:pt idx="37">
                  <c:v>3.1666666666666679</c:v>
                </c:pt>
                <c:pt idx="38">
                  <c:v>3.2500000000000013</c:v>
                </c:pt>
                <c:pt idx="39">
                  <c:v>3.3333333333333348</c:v>
                </c:pt>
                <c:pt idx="40">
                  <c:v>3.4166666666666674</c:v>
                </c:pt>
                <c:pt idx="41">
                  <c:v>3.5000000000000018</c:v>
                </c:pt>
                <c:pt idx="42">
                  <c:v>3.5833333333333361</c:v>
                </c:pt>
                <c:pt idx="43">
                  <c:v>3.6666666666666687</c:v>
                </c:pt>
                <c:pt idx="44">
                  <c:v>3.7500000000000022</c:v>
                </c:pt>
                <c:pt idx="45">
                  <c:v>3.8333333333333357</c:v>
                </c:pt>
                <c:pt idx="46">
                  <c:v>3.9166666666666679</c:v>
                </c:pt>
                <c:pt idx="47">
                  <c:v>4.0000000000000027</c:v>
                </c:pt>
                <c:pt idx="48">
                  <c:v>4.0833333333333393</c:v>
                </c:pt>
                <c:pt idx="49">
                  <c:v>4.1666666666666687</c:v>
                </c:pt>
                <c:pt idx="50">
                  <c:v>4.2500000000000018</c:v>
                </c:pt>
                <c:pt idx="51">
                  <c:v>4.3333333333333384</c:v>
                </c:pt>
                <c:pt idx="52">
                  <c:v>4.4166666666666696</c:v>
                </c:pt>
                <c:pt idx="53">
                  <c:v>4.5000000000000009</c:v>
                </c:pt>
                <c:pt idx="54">
                  <c:v>4.5833333333333366</c:v>
                </c:pt>
                <c:pt idx="55">
                  <c:v>4.666666666666667</c:v>
                </c:pt>
                <c:pt idx="56">
                  <c:v>4.75</c:v>
                </c:pt>
                <c:pt idx="57">
                  <c:v>4.8333333333333348</c:v>
                </c:pt>
                <c:pt idx="58">
                  <c:v>4.9166666666666679</c:v>
                </c:pt>
                <c:pt idx="59">
                  <c:v>4.9999999999999991</c:v>
                </c:pt>
                <c:pt idx="60">
                  <c:v>5.0833333333333339</c:v>
                </c:pt>
                <c:pt idx="61">
                  <c:v>5.1666666666666652</c:v>
                </c:pt>
                <c:pt idx="62">
                  <c:v>5.2499999999999982</c:v>
                </c:pt>
                <c:pt idx="63">
                  <c:v>5.333333333333333</c:v>
                </c:pt>
                <c:pt idx="64">
                  <c:v>5.4166666666666661</c:v>
                </c:pt>
                <c:pt idx="65">
                  <c:v>5.4999999999999973</c:v>
                </c:pt>
                <c:pt idx="66">
                  <c:v>5.5833333333333321</c:v>
                </c:pt>
                <c:pt idx="67">
                  <c:v>5.6666666666666625</c:v>
                </c:pt>
                <c:pt idx="68">
                  <c:v>5.7499999999999964</c:v>
                </c:pt>
                <c:pt idx="69">
                  <c:v>5.8333333333333321</c:v>
                </c:pt>
                <c:pt idx="70">
                  <c:v>5.9166666666666634</c:v>
                </c:pt>
                <c:pt idx="71">
                  <c:v>5.9999999999999964</c:v>
                </c:pt>
                <c:pt idx="72">
                  <c:v>6.0833333333333313</c:v>
                </c:pt>
                <c:pt idx="73">
                  <c:v>6.1666666666666616</c:v>
                </c:pt>
                <c:pt idx="74">
                  <c:v>6.2499999999999964</c:v>
                </c:pt>
                <c:pt idx="75">
                  <c:v>6.3333333333333313</c:v>
                </c:pt>
                <c:pt idx="76">
                  <c:v>6.4166666666666625</c:v>
                </c:pt>
                <c:pt idx="77">
                  <c:v>6.4999999999999938</c:v>
                </c:pt>
                <c:pt idx="78">
                  <c:v>6.5833333333333304</c:v>
                </c:pt>
                <c:pt idx="79">
                  <c:v>6.6666666666666581</c:v>
                </c:pt>
                <c:pt idx="80">
                  <c:v>6.7499999999999929</c:v>
                </c:pt>
                <c:pt idx="81">
                  <c:v>6.8333333333333295</c:v>
                </c:pt>
                <c:pt idx="82">
                  <c:v>6.916666666666659</c:v>
                </c:pt>
                <c:pt idx="83">
                  <c:v>6.999999999999992</c:v>
                </c:pt>
                <c:pt idx="84">
                  <c:v>7.0833333333333286</c:v>
                </c:pt>
                <c:pt idx="85">
                  <c:v>7.1666666666666563</c:v>
                </c:pt>
                <c:pt idx="86">
                  <c:v>7.2499999999999911</c:v>
                </c:pt>
                <c:pt idx="87">
                  <c:v>7.3333333333333277</c:v>
                </c:pt>
                <c:pt idx="88">
                  <c:v>7.4166666666666572</c:v>
                </c:pt>
                <c:pt idx="89">
                  <c:v>7.4999999999999902</c:v>
                </c:pt>
                <c:pt idx="90">
                  <c:v>7.5833333333333259</c:v>
                </c:pt>
                <c:pt idx="91">
                  <c:v>7.6666666666666545</c:v>
                </c:pt>
                <c:pt idx="92">
                  <c:v>7.7499999999999893</c:v>
                </c:pt>
                <c:pt idx="93">
                  <c:v>7.8333333333333242</c:v>
                </c:pt>
                <c:pt idx="94">
                  <c:v>7.9166666666666554</c:v>
                </c:pt>
                <c:pt idx="95">
                  <c:v>7.9999999999999893</c:v>
                </c:pt>
                <c:pt idx="96">
                  <c:v>8.0833333333333215</c:v>
                </c:pt>
                <c:pt idx="97">
                  <c:v>8.166666666666659</c:v>
                </c:pt>
                <c:pt idx="98">
                  <c:v>8.2499999999999893</c:v>
                </c:pt>
                <c:pt idx="99">
                  <c:v>8.3333333333333233</c:v>
                </c:pt>
                <c:pt idx="100">
                  <c:v>8.4166666666666607</c:v>
                </c:pt>
                <c:pt idx="101">
                  <c:v>8.4999999999999964</c:v>
                </c:pt>
                <c:pt idx="102">
                  <c:v>8.583333333333325</c:v>
                </c:pt>
                <c:pt idx="103">
                  <c:v>8.6666666666666625</c:v>
                </c:pt>
                <c:pt idx="104">
                  <c:v>8.7499999999999947</c:v>
                </c:pt>
                <c:pt idx="105">
                  <c:v>8.833333333333325</c:v>
                </c:pt>
                <c:pt idx="106">
                  <c:v>8.9166666666666643</c:v>
                </c:pt>
                <c:pt idx="107">
                  <c:v>8.9999999999999982</c:v>
                </c:pt>
                <c:pt idx="108">
                  <c:v>9.0833333333333286</c:v>
                </c:pt>
                <c:pt idx="109">
                  <c:v>9.1666666666666661</c:v>
                </c:pt>
                <c:pt idx="110">
                  <c:v>9.2499999999999964</c:v>
                </c:pt>
                <c:pt idx="111">
                  <c:v>9.3333333333333304</c:v>
                </c:pt>
                <c:pt idx="112">
                  <c:v>9.4166666666666679</c:v>
                </c:pt>
                <c:pt idx="113">
                  <c:v>9.5000000000000018</c:v>
                </c:pt>
                <c:pt idx="114">
                  <c:v>9.5833333333333321</c:v>
                </c:pt>
                <c:pt idx="115">
                  <c:v>9.6666666666666714</c:v>
                </c:pt>
                <c:pt idx="116">
                  <c:v>9.75</c:v>
                </c:pt>
                <c:pt idx="117">
                  <c:v>9.8333333333333357</c:v>
                </c:pt>
                <c:pt idx="118">
                  <c:v>9.9166666666666732</c:v>
                </c:pt>
                <c:pt idx="119">
                  <c:v>10.000000000000002</c:v>
                </c:pt>
                <c:pt idx="120">
                  <c:v>10.083333333333336</c:v>
                </c:pt>
                <c:pt idx="121">
                  <c:v>10.166666666666673</c:v>
                </c:pt>
                <c:pt idx="122">
                  <c:v>10.250000000000004</c:v>
                </c:pt>
                <c:pt idx="123">
                  <c:v>10.333333333333337</c:v>
                </c:pt>
                <c:pt idx="124">
                  <c:v>10.416666666666675</c:v>
                </c:pt>
                <c:pt idx="125">
                  <c:v>10.500000000000005</c:v>
                </c:pt>
                <c:pt idx="126">
                  <c:v>10.583333333333339</c:v>
                </c:pt>
                <c:pt idx="127">
                  <c:v>10.666666666666677</c:v>
                </c:pt>
                <c:pt idx="128">
                  <c:v>10.750000000000007</c:v>
                </c:pt>
                <c:pt idx="129">
                  <c:v>10.833333333333345</c:v>
                </c:pt>
                <c:pt idx="130">
                  <c:v>10.916666666666679</c:v>
                </c:pt>
                <c:pt idx="131">
                  <c:v>11.000000000000009</c:v>
                </c:pt>
                <c:pt idx="132">
                  <c:v>11.083333333333346</c:v>
                </c:pt>
                <c:pt idx="133">
                  <c:v>11.16666666666668</c:v>
                </c:pt>
                <c:pt idx="134">
                  <c:v>11.250000000000012</c:v>
                </c:pt>
                <c:pt idx="135">
                  <c:v>11.333333333333346</c:v>
                </c:pt>
                <c:pt idx="136">
                  <c:v>11.416666666666682</c:v>
                </c:pt>
                <c:pt idx="137">
                  <c:v>11.500000000000012</c:v>
                </c:pt>
                <c:pt idx="138">
                  <c:v>11.583333333333346</c:v>
                </c:pt>
                <c:pt idx="139">
                  <c:v>11.666666666666684</c:v>
                </c:pt>
                <c:pt idx="140">
                  <c:v>11.750000000000014</c:v>
                </c:pt>
                <c:pt idx="141">
                  <c:v>11.83333333333335</c:v>
                </c:pt>
                <c:pt idx="142">
                  <c:v>11.916666666666686</c:v>
                </c:pt>
                <c:pt idx="143">
                  <c:v>12.000000000000016</c:v>
                </c:pt>
                <c:pt idx="144">
                  <c:v>12.08333333333335</c:v>
                </c:pt>
                <c:pt idx="145">
                  <c:v>12.166666666666687</c:v>
                </c:pt>
                <c:pt idx="146">
                  <c:v>12.25000000000002</c:v>
                </c:pt>
                <c:pt idx="147">
                  <c:v>12.333333333333352</c:v>
                </c:pt>
                <c:pt idx="148">
                  <c:v>12.416666666666689</c:v>
                </c:pt>
                <c:pt idx="149">
                  <c:v>12.50000000000002</c:v>
                </c:pt>
                <c:pt idx="150">
                  <c:v>12.583333333333353</c:v>
                </c:pt>
                <c:pt idx="151">
                  <c:v>12.666666666666691</c:v>
                </c:pt>
                <c:pt idx="152">
                  <c:v>12.750000000000021</c:v>
                </c:pt>
                <c:pt idx="153">
                  <c:v>12.833333333333355</c:v>
                </c:pt>
                <c:pt idx="154">
                  <c:v>12.916666666666694</c:v>
                </c:pt>
                <c:pt idx="155">
                  <c:v>13.000000000000023</c:v>
                </c:pt>
                <c:pt idx="156">
                  <c:v>13.083333333333357</c:v>
                </c:pt>
                <c:pt idx="157">
                  <c:v>13.166666666666696</c:v>
                </c:pt>
                <c:pt idx="158">
                  <c:v>13.250000000000025</c:v>
                </c:pt>
                <c:pt idx="159">
                  <c:v>13.333333333333359</c:v>
                </c:pt>
                <c:pt idx="160">
                  <c:v>13.416666666666698</c:v>
                </c:pt>
                <c:pt idx="161">
                  <c:v>13.500000000000027</c:v>
                </c:pt>
                <c:pt idx="162">
                  <c:v>13.583333333333362</c:v>
                </c:pt>
                <c:pt idx="163">
                  <c:v>13.666666666666698</c:v>
                </c:pt>
                <c:pt idx="164">
                  <c:v>13.750000000000028</c:v>
                </c:pt>
                <c:pt idx="165">
                  <c:v>13.833333333333362</c:v>
                </c:pt>
                <c:pt idx="166">
                  <c:v>13.916666666666702</c:v>
                </c:pt>
                <c:pt idx="167">
                  <c:v>14.00000000000003</c:v>
                </c:pt>
                <c:pt idx="168">
                  <c:v>14.083333333333364</c:v>
                </c:pt>
                <c:pt idx="169">
                  <c:v>14.166666666666703</c:v>
                </c:pt>
                <c:pt idx="170">
                  <c:v>14.250000000000032</c:v>
                </c:pt>
                <c:pt idx="171">
                  <c:v>14.333333333333366</c:v>
                </c:pt>
                <c:pt idx="172">
                  <c:v>14.416666666666703</c:v>
                </c:pt>
                <c:pt idx="173">
                  <c:v>14.500000000000034</c:v>
                </c:pt>
                <c:pt idx="174">
                  <c:v>14.583333333333369</c:v>
                </c:pt>
                <c:pt idx="175">
                  <c:v>14.666666666666705</c:v>
                </c:pt>
                <c:pt idx="176">
                  <c:v>14.750000000000036</c:v>
                </c:pt>
                <c:pt idx="177">
                  <c:v>14.833333333333369</c:v>
                </c:pt>
                <c:pt idx="178">
                  <c:v>14.916666666666707</c:v>
                </c:pt>
                <c:pt idx="179">
                  <c:v>15.000000000000037</c:v>
                </c:pt>
                <c:pt idx="180">
                  <c:v>15.083333333333371</c:v>
                </c:pt>
                <c:pt idx="181">
                  <c:v>15.166666666666709</c:v>
                </c:pt>
                <c:pt idx="182">
                  <c:v>15.250000000000039</c:v>
                </c:pt>
                <c:pt idx="183">
                  <c:v>15.333333333333373</c:v>
                </c:pt>
                <c:pt idx="184">
                  <c:v>15.41666666666671</c:v>
                </c:pt>
                <c:pt idx="185">
                  <c:v>15.500000000000044</c:v>
                </c:pt>
                <c:pt idx="186">
                  <c:v>15.583333333333375</c:v>
                </c:pt>
                <c:pt idx="187">
                  <c:v>15.666666666666712</c:v>
                </c:pt>
                <c:pt idx="188">
                  <c:v>15.750000000000044</c:v>
                </c:pt>
                <c:pt idx="189">
                  <c:v>15.833333333333377</c:v>
                </c:pt>
                <c:pt idx="190">
                  <c:v>15.916666666666714</c:v>
                </c:pt>
                <c:pt idx="191">
                  <c:v>16.000000000000043</c:v>
                </c:pt>
                <c:pt idx="192">
                  <c:v>16.083333333333353</c:v>
                </c:pt>
                <c:pt idx="193">
                  <c:v>16.166666666666707</c:v>
                </c:pt>
                <c:pt idx="194">
                  <c:v>16.250000000000039</c:v>
                </c:pt>
                <c:pt idx="195">
                  <c:v>16.333333333333357</c:v>
                </c:pt>
                <c:pt idx="196">
                  <c:v>16.416666666666703</c:v>
                </c:pt>
                <c:pt idx="197">
                  <c:v>16.500000000000036</c:v>
                </c:pt>
                <c:pt idx="198">
                  <c:v>16.583333333333346</c:v>
                </c:pt>
                <c:pt idx="199">
                  <c:v>16.6666666666667</c:v>
                </c:pt>
                <c:pt idx="200">
                  <c:v>16.750000000000032</c:v>
                </c:pt>
                <c:pt idx="201">
                  <c:v>16.83333333333335</c:v>
                </c:pt>
                <c:pt idx="202">
                  <c:v>16.916666666666696</c:v>
                </c:pt>
                <c:pt idx="203">
                  <c:v>17.000000000000028</c:v>
                </c:pt>
                <c:pt idx="204">
                  <c:v>17.083333333333339</c:v>
                </c:pt>
                <c:pt idx="205">
                  <c:v>17.166666666666693</c:v>
                </c:pt>
                <c:pt idx="206">
                  <c:v>17.250000000000025</c:v>
                </c:pt>
                <c:pt idx="207">
                  <c:v>17.333333333333343</c:v>
                </c:pt>
                <c:pt idx="208">
                  <c:v>17.416666666666693</c:v>
                </c:pt>
                <c:pt idx="209">
                  <c:v>17.500000000000021</c:v>
                </c:pt>
                <c:pt idx="210">
                  <c:v>17.583333333333332</c:v>
                </c:pt>
                <c:pt idx="211">
                  <c:v>17.666666666666693</c:v>
                </c:pt>
                <c:pt idx="212">
                  <c:v>17.750000000000018</c:v>
                </c:pt>
                <c:pt idx="213">
                  <c:v>17.833333333333336</c:v>
                </c:pt>
                <c:pt idx="214">
                  <c:v>17.916666666666689</c:v>
                </c:pt>
                <c:pt idx="215">
                  <c:v>18.000000000000014</c:v>
                </c:pt>
                <c:pt idx="216">
                  <c:v>18.083333333333325</c:v>
                </c:pt>
                <c:pt idx="217">
                  <c:v>18.166666666666686</c:v>
                </c:pt>
                <c:pt idx="218">
                  <c:v>18.250000000000011</c:v>
                </c:pt>
                <c:pt idx="219">
                  <c:v>18.333333333333329</c:v>
                </c:pt>
                <c:pt idx="220">
                  <c:v>18.416666666666675</c:v>
                </c:pt>
                <c:pt idx="221">
                  <c:v>18.500000000000007</c:v>
                </c:pt>
                <c:pt idx="222">
                  <c:v>18.583333333333321</c:v>
                </c:pt>
                <c:pt idx="223">
                  <c:v>18.666666666666671</c:v>
                </c:pt>
                <c:pt idx="224">
                  <c:v>18.750000000000004</c:v>
                </c:pt>
                <c:pt idx="225">
                  <c:v>18.833333333333325</c:v>
                </c:pt>
                <c:pt idx="226">
                  <c:v>18.916666666666668</c:v>
                </c:pt>
                <c:pt idx="227">
                  <c:v>19</c:v>
                </c:pt>
                <c:pt idx="228">
                  <c:v>19.083333333333311</c:v>
                </c:pt>
                <c:pt idx="229">
                  <c:v>19.166666666666664</c:v>
                </c:pt>
                <c:pt idx="230">
                  <c:v>19.249999999999989</c:v>
                </c:pt>
                <c:pt idx="231">
                  <c:v>19.333333333333318</c:v>
                </c:pt>
                <c:pt idx="232">
                  <c:v>19.416666666666661</c:v>
                </c:pt>
                <c:pt idx="233">
                  <c:v>19.499999999999989</c:v>
                </c:pt>
                <c:pt idx="234">
                  <c:v>19.583333333333304</c:v>
                </c:pt>
                <c:pt idx="235">
                  <c:v>19.666666666666657</c:v>
                </c:pt>
                <c:pt idx="236">
                  <c:v>19.749999999999989</c:v>
                </c:pt>
                <c:pt idx="237">
                  <c:v>19.833333333333307</c:v>
                </c:pt>
                <c:pt idx="238">
                  <c:v>19.916666666666654</c:v>
                </c:pt>
                <c:pt idx="239">
                  <c:v>19.999999999999986</c:v>
                </c:pt>
                <c:pt idx="240">
                  <c:v>20.083333333333297</c:v>
                </c:pt>
                <c:pt idx="241">
                  <c:v>20.16666666666665</c:v>
                </c:pt>
                <c:pt idx="242">
                  <c:v>20.249999999999982</c:v>
                </c:pt>
                <c:pt idx="243">
                  <c:v>20.3333333333333</c:v>
                </c:pt>
                <c:pt idx="244">
                  <c:v>20.416666666666647</c:v>
                </c:pt>
                <c:pt idx="245">
                  <c:v>20.499999999999979</c:v>
                </c:pt>
                <c:pt idx="246">
                  <c:v>20.58333333333329</c:v>
                </c:pt>
                <c:pt idx="247">
                  <c:v>20.666666666666643</c:v>
                </c:pt>
                <c:pt idx="248">
                  <c:v>20.749999999999972</c:v>
                </c:pt>
                <c:pt idx="249">
                  <c:v>20.833333333333293</c:v>
                </c:pt>
                <c:pt idx="250">
                  <c:v>20.916666666666639</c:v>
                </c:pt>
                <c:pt idx="251">
                  <c:v>20.999999999999972</c:v>
                </c:pt>
                <c:pt idx="252">
                  <c:v>21.083333333333282</c:v>
                </c:pt>
                <c:pt idx="253">
                  <c:v>21.166666666666636</c:v>
                </c:pt>
                <c:pt idx="254">
                  <c:v>21.249999999999961</c:v>
                </c:pt>
                <c:pt idx="255">
                  <c:v>21.333333333333286</c:v>
                </c:pt>
                <c:pt idx="256">
                  <c:v>21.416666666666632</c:v>
                </c:pt>
                <c:pt idx="257">
                  <c:v>21.499999999999957</c:v>
                </c:pt>
                <c:pt idx="258">
                  <c:v>21.583333333333279</c:v>
                </c:pt>
                <c:pt idx="259">
                  <c:v>21.666666666666632</c:v>
                </c:pt>
                <c:pt idx="260">
                  <c:v>21.749999999999954</c:v>
                </c:pt>
                <c:pt idx="261">
                  <c:v>21.833333333333282</c:v>
                </c:pt>
                <c:pt idx="262">
                  <c:v>21.916666666666625</c:v>
                </c:pt>
                <c:pt idx="263">
                  <c:v>21.99999999999995</c:v>
                </c:pt>
                <c:pt idx="264">
                  <c:v>22.083333333333272</c:v>
                </c:pt>
                <c:pt idx="265">
                  <c:v>22.166666666666625</c:v>
                </c:pt>
                <c:pt idx="266">
                  <c:v>22.249999999999947</c:v>
                </c:pt>
                <c:pt idx="267">
                  <c:v>22.333333333333279</c:v>
                </c:pt>
                <c:pt idx="268">
                  <c:v>22.416666666666618</c:v>
                </c:pt>
                <c:pt idx="269">
                  <c:v>22.499999999999943</c:v>
                </c:pt>
                <c:pt idx="270">
                  <c:v>22.583333333333265</c:v>
                </c:pt>
                <c:pt idx="271">
                  <c:v>22.666666666666615</c:v>
                </c:pt>
                <c:pt idx="272">
                  <c:v>22.74999999999994</c:v>
                </c:pt>
                <c:pt idx="273">
                  <c:v>22.833333333333268</c:v>
                </c:pt>
                <c:pt idx="274">
                  <c:v>22.916666666666611</c:v>
                </c:pt>
                <c:pt idx="275">
                  <c:v>22.999999999999936</c:v>
                </c:pt>
                <c:pt idx="276">
                  <c:v>23.083333333333254</c:v>
                </c:pt>
                <c:pt idx="277">
                  <c:v>23.166666666666607</c:v>
                </c:pt>
                <c:pt idx="278">
                  <c:v>23.249999999999932</c:v>
                </c:pt>
                <c:pt idx="279">
                  <c:v>23.333333333333261</c:v>
                </c:pt>
                <c:pt idx="280">
                  <c:v>23.416666666666604</c:v>
                </c:pt>
                <c:pt idx="281">
                  <c:v>23.499999999999929</c:v>
                </c:pt>
                <c:pt idx="282">
                  <c:v>23.583333333333247</c:v>
                </c:pt>
                <c:pt idx="283">
                  <c:v>23.6666666666666</c:v>
                </c:pt>
                <c:pt idx="284">
                  <c:v>23.749999999999929</c:v>
                </c:pt>
                <c:pt idx="285">
                  <c:v>23.83333333333325</c:v>
                </c:pt>
                <c:pt idx="286">
                  <c:v>23.916666666666597</c:v>
                </c:pt>
                <c:pt idx="287">
                  <c:v>23.999999999999929</c:v>
                </c:pt>
                <c:pt idx="288">
                  <c:v>24.08333333333324</c:v>
                </c:pt>
                <c:pt idx="289">
                  <c:v>24.166666666666593</c:v>
                </c:pt>
                <c:pt idx="290">
                  <c:v>24.249999999999922</c:v>
                </c:pt>
                <c:pt idx="291">
                  <c:v>24.333333333333243</c:v>
                </c:pt>
                <c:pt idx="292">
                  <c:v>24.41666666666659</c:v>
                </c:pt>
                <c:pt idx="293">
                  <c:v>24.499999999999922</c:v>
                </c:pt>
                <c:pt idx="294">
                  <c:v>24.583333333333233</c:v>
                </c:pt>
                <c:pt idx="295">
                  <c:v>24.66666666666659</c:v>
                </c:pt>
                <c:pt idx="296">
                  <c:v>24.749999999999911</c:v>
                </c:pt>
                <c:pt idx="297">
                  <c:v>24.833333333333236</c:v>
                </c:pt>
                <c:pt idx="298">
                  <c:v>24.91666666666659</c:v>
                </c:pt>
                <c:pt idx="299">
                  <c:v>24.999999999999908</c:v>
                </c:pt>
              </c:numCache>
            </c:numRef>
          </c:xVal>
          <c:yVal>
            <c:numRef>
              <c:f>'9. Financial Analysis'!$Q$71:$Q$371</c:f>
              <c:numCache>
                <c:formatCode>_(* #,##0_);_(* \(#,##0\);_(* "-"??_);_(@_)</c:formatCode>
                <c:ptCount val="3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98082.330547708261</c:v>
                </c:pt>
                <c:pt idx="37">
                  <c:v>98012.597702192608</c:v>
                </c:pt>
                <c:pt idx="38">
                  <c:v>97942.887175909767</c:v>
                </c:pt>
                <c:pt idx="39">
                  <c:v>97873.198858771473</c:v>
                </c:pt>
                <c:pt idx="40">
                  <c:v>97803.532641797938</c:v>
                </c:pt>
                <c:pt idx="41">
                  <c:v>97733.888417190756</c:v>
                </c:pt>
                <c:pt idx="42">
                  <c:v>97664.266078406756</c:v>
                </c:pt>
                <c:pt idx="43">
                  <c:v>97594.665520232884</c:v>
                </c:pt>
                <c:pt idx="44">
                  <c:v>97525.086638861161</c:v>
                </c:pt>
                <c:pt idx="45">
                  <c:v>97455.529331966216</c:v>
                </c:pt>
                <c:pt idx="46">
                  <c:v>97385.993498782103</c:v>
                </c:pt>
                <c:pt idx="47">
                  <c:v>97316.479040181192</c:v>
                </c:pt>
                <c:pt idx="48">
                  <c:v>309927.48324282031</c:v>
                </c:pt>
                <c:pt idx="49">
                  <c:v>310159.41443473881</c:v>
                </c:pt>
                <c:pt idx="50">
                  <c:v>310392.2699387818</c:v>
                </c:pt>
                <c:pt idx="51">
                  <c:v>310626.04703123175</c:v>
                </c:pt>
                <c:pt idx="52">
                  <c:v>310860.74294168554</c:v>
                </c:pt>
                <c:pt idx="53">
                  <c:v>311096.3548529293</c:v>
                </c:pt>
                <c:pt idx="54">
                  <c:v>311332.87990081962</c:v>
                </c:pt>
                <c:pt idx="55">
                  <c:v>311570.31517416518</c:v>
                </c:pt>
                <c:pt idx="56">
                  <c:v>311808.65771461133</c:v>
                </c:pt>
                <c:pt idx="57">
                  <c:v>312047.90451652772</c:v>
                </c:pt>
                <c:pt idx="58">
                  <c:v>312288.052526896</c:v>
                </c:pt>
                <c:pt idx="59">
                  <c:v>312529.09864520555</c:v>
                </c:pt>
                <c:pt idx="60">
                  <c:v>525442.22723615123</c:v>
                </c:pt>
                <c:pt idx="61">
                  <c:v>525976.93276891997</c:v>
                </c:pt>
                <c:pt idx="62">
                  <c:v>526513.20644766104</c:v>
                </c:pt>
                <c:pt idx="63">
                  <c:v>527051.0393615202</c:v>
                </c:pt>
                <c:pt idx="64">
                  <c:v>527590.4224843824</c:v>
                </c:pt>
                <c:pt idx="65">
                  <c:v>528131.3466746218</c:v>
                </c:pt>
                <c:pt idx="66">
                  <c:v>528673.8026748572</c:v>
                </c:pt>
                <c:pt idx="67">
                  <c:v>529217.78111171699</c:v>
                </c:pt>
                <c:pt idx="68">
                  <c:v>529763.27249560517</c:v>
                </c:pt>
                <c:pt idx="69">
                  <c:v>530310.2672204785</c:v>
                </c:pt>
                <c:pt idx="70">
                  <c:v>530858.75556362851</c:v>
                </c:pt>
                <c:pt idx="71">
                  <c:v>531408.7276854699</c:v>
                </c:pt>
                <c:pt idx="72">
                  <c:v>744620.62590567151</c:v>
                </c:pt>
                <c:pt idx="73">
                  <c:v>745454.48435512814</c:v>
                </c:pt>
                <c:pt idx="74">
                  <c:v>746290.28486487188</c:v>
                </c:pt>
                <c:pt idx="75">
                  <c:v>747128.00906782015</c:v>
                </c:pt>
                <c:pt idx="76">
                  <c:v>747967.63839852647</c:v>
                </c:pt>
                <c:pt idx="77">
                  <c:v>748809.15409294446</c:v>
                </c:pt>
                <c:pt idx="78">
                  <c:v>749652.5371882047</c:v>
                </c:pt>
                <c:pt idx="79">
                  <c:v>750497.7685224053</c:v>
                </c:pt>
                <c:pt idx="80">
                  <c:v>751344.82873441163</c:v>
                </c:pt>
                <c:pt idx="81">
                  <c:v>752193.69826367532</c:v>
                </c:pt>
                <c:pt idx="82">
                  <c:v>753044.35735006374</c:v>
                </c:pt>
                <c:pt idx="83">
                  <c:v>753896.78603369952</c:v>
                </c:pt>
                <c:pt idx="84">
                  <c:v>716931.19663653546</c:v>
                </c:pt>
                <c:pt idx="85">
                  <c:v>717586.46104555251</c:v>
                </c:pt>
                <c:pt idx="86">
                  <c:v>718242.55509939278</c:v>
                </c:pt>
                <c:pt idx="87">
                  <c:v>718899.45443016849</c:v>
                </c:pt>
                <c:pt idx="88">
                  <c:v>719557.13446351571</c:v>
                </c:pt>
                <c:pt idx="89">
                  <c:v>720215.57041866169</c:v>
                </c:pt>
                <c:pt idx="90">
                  <c:v>720874.73730850848</c:v>
                </c:pt>
                <c:pt idx="91">
                  <c:v>721534.60993973189</c:v>
                </c:pt>
                <c:pt idx="92">
                  <c:v>722195.16291289707</c:v>
                </c:pt>
                <c:pt idx="93">
                  <c:v>722856.37062258972</c:v>
                </c:pt>
                <c:pt idx="94">
                  <c:v>723518.20725756395</c:v>
                </c:pt>
                <c:pt idx="95">
                  <c:v>724180.64680090523</c:v>
                </c:pt>
                <c:pt idx="96">
                  <c:v>687026.40194240154</c:v>
                </c:pt>
                <c:pt idx="97">
                  <c:v>687491.98722910893</c:v>
                </c:pt>
                <c:pt idx="98">
                  <c:v>687957.37435276271</c:v>
                </c:pt>
                <c:pt idx="99">
                  <c:v>688422.53480334952</c:v>
                </c:pt>
                <c:pt idx="100">
                  <c:v>688887.43986943061</c:v>
                </c:pt>
                <c:pt idx="101">
                  <c:v>689352.06063848315</c:v>
                </c:pt>
                <c:pt idx="102">
                  <c:v>689816.36799725634</c:v>
                </c:pt>
                <c:pt idx="103">
                  <c:v>690280.33263214654</c:v>
                </c:pt>
                <c:pt idx="104">
                  <c:v>690743.92502958747</c:v>
                </c:pt>
                <c:pt idx="105">
                  <c:v>691207.11547646299</c:v>
                </c:pt>
                <c:pt idx="106">
                  <c:v>691669.874060528</c:v>
                </c:pt>
                <c:pt idx="107">
                  <c:v>692132.17067085509</c:v>
                </c:pt>
                <c:pt idx="108">
                  <c:v>654779.1590809857</c:v>
                </c:pt>
                <c:pt idx="109">
                  <c:v>655045.01516413281</c:v>
                </c:pt>
                <c:pt idx="110">
                  <c:v>655309.70781585888</c:v>
                </c:pt>
                <c:pt idx="111">
                  <c:v>655573.20574297477</c:v>
                </c:pt>
                <c:pt idx="112">
                  <c:v>655835.47746408824</c:v>
                </c:pt>
                <c:pt idx="113">
                  <c:v>656096.49131016398</c:v>
                </c:pt>
                <c:pt idx="114">
                  <c:v>656356.21542510833</c:v>
                </c:pt>
                <c:pt idx="115">
                  <c:v>656614.61776636157</c:v>
                </c:pt>
                <c:pt idx="116">
                  <c:v>656871.66610551742</c:v>
                </c:pt>
                <c:pt idx="117">
                  <c:v>657127.32802895142</c:v>
                </c:pt>
                <c:pt idx="118">
                  <c:v>657381.57093846926</c:v>
                </c:pt>
                <c:pt idx="119">
                  <c:v>657634.36205197684</c:v>
                </c:pt>
                <c:pt idx="120">
                  <c:v>620073.32812428381</c:v>
                </c:pt>
                <c:pt idx="121">
                  <c:v>620130.2807760759</c:v>
                </c:pt>
                <c:pt idx="122">
                  <c:v>620185.18754357367</c:v>
                </c:pt>
                <c:pt idx="123">
                  <c:v>620238.01579322503</c:v>
                </c:pt>
                <c:pt idx="124">
                  <c:v>620288.73272238811</c:v>
                </c:pt>
                <c:pt idx="125">
                  <c:v>620337.30536002992</c:v>
                </c:pt>
                <c:pt idx="126">
                  <c:v>620383.70056743908</c:v>
                </c:pt>
                <c:pt idx="127">
                  <c:v>620427.88503895467</c:v>
                </c:pt>
                <c:pt idx="128">
                  <c:v>620469.82530271343</c:v>
                </c:pt>
                <c:pt idx="129">
                  <c:v>620509.48772140685</c:v>
                </c:pt>
                <c:pt idx="130">
                  <c:v>620546.83849306137</c:v>
                </c:pt>
                <c:pt idx="131">
                  <c:v>620581.84365182754</c:v>
                </c:pt>
                <c:pt idx="132">
                  <c:v>582804.63335908181</c:v>
                </c:pt>
                <c:pt idx="133">
                  <c:v>582644.60278957244</c:v>
                </c:pt>
                <c:pt idx="134">
                  <c:v>582481.71923927683</c:v>
                </c:pt>
                <c:pt idx="135">
                  <c:v>582315.9498559701</c:v>
                </c:pt>
                <c:pt idx="136">
                  <c:v>582147.26163995359</c:v>
                </c:pt>
                <c:pt idx="137">
                  <c:v>581975.6214448025</c:v>
                </c:pt>
                <c:pt idx="138">
                  <c:v>581800.99597811978</c:v>
                </c:pt>
                <c:pt idx="139">
                  <c:v>581623.35180231114</c:v>
                </c:pt>
                <c:pt idx="140">
                  <c:v>581442.65533536428</c:v>
                </c:pt>
                <c:pt idx="141">
                  <c:v>581258.87285165431</c:v>
                </c:pt>
                <c:pt idx="142">
                  <c:v>581071.97048275033</c:v>
                </c:pt>
                <c:pt idx="143">
                  <c:v>580881.91421824216</c:v>
                </c:pt>
                <c:pt idx="144">
                  <c:v>542881.3222329258</c:v>
                </c:pt>
                <c:pt idx="145">
                  <c:v>542497.13778999436</c:v>
                </c:pt>
                <c:pt idx="146">
                  <c:v>542109.32837966923</c:v>
                </c:pt>
                <c:pt idx="147">
                  <c:v>541717.86136485799</c:v>
                </c:pt>
                <c:pt idx="148">
                  <c:v>541322.70398188895</c:v>
                </c:pt>
                <c:pt idx="149">
                  <c:v>540923.82334125997</c:v>
                </c:pt>
                <c:pt idx="150">
                  <c:v>540521.18642839417</c:v>
                </c:pt>
                <c:pt idx="151">
                  <c:v>540114.76010440988</c:v>
                </c:pt>
                <c:pt idx="152">
                  <c:v>539704.5111069018</c:v>
                </c:pt>
                <c:pt idx="153">
                  <c:v>539290.40605073154</c:v>
                </c:pt>
                <c:pt idx="154">
                  <c:v>538872.41142883152</c:v>
                </c:pt>
                <c:pt idx="155">
                  <c:v>538450.49361301982</c:v>
                </c:pt>
                <c:pt idx="156">
                  <c:v>500219.68670448713</c:v>
                </c:pt>
                <c:pt idx="157">
                  <c:v>499604.49056652968</c:v>
                </c:pt>
                <c:pt idx="158">
                  <c:v>498984.87259456184</c:v>
                </c:pt>
                <c:pt idx="159">
                  <c:v>498360.80007563427</c:v>
                </c:pt>
                <c:pt idx="160">
                  <c:v>497732.24018918752</c:v>
                </c:pt>
                <c:pt idx="161">
                  <c:v>497099.16000781819</c:v>
                </c:pt>
                <c:pt idx="162">
                  <c:v>496461.52649805631</c:v>
                </c:pt>
                <c:pt idx="163">
                  <c:v>495819.3065211486</c:v>
                </c:pt>
                <c:pt idx="164">
                  <c:v>495172.46683385537</c:v>
                </c:pt>
                <c:pt idx="165">
                  <c:v>494520.97408925334</c:v>
                </c:pt>
                <c:pt idx="166">
                  <c:v>493864.79483754968</c:v>
                </c:pt>
                <c:pt idx="167">
                  <c:v>493203.895526907</c:v>
                </c:pt>
                <c:pt idx="168">
                  <c:v>454735.57623326691</c:v>
                </c:pt>
                <c:pt idx="169">
                  <c:v>453882.01920252456</c:v>
                </c:pt>
                <c:pt idx="170">
                  <c:v>453023.19125048618</c:v>
                </c:pt>
                <c:pt idx="171">
                  <c:v>452159.05910273525</c:v>
                </c:pt>
                <c:pt idx="172">
                  <c:v>451289.58939545206</c:v>
                </c:pt>
                <c:pt idx="173">
                  <c:v>450414.74867624656</c:v>
                </c:pt>
                <c:pt idx="174">
                  <c:v>449534.50340499682</c:v>
                </c:pt>
                <c:pt idx="175">
                  <c:v>448648.81995469623</c:v>
                </c:pt>
                <c:pt idx="176">
                  <c:v>447757.66461231012</c:v>
                </c:pt>
                <c:pt idx="177">
                  <c:v>446861.00357963762</c:v>
                </c:pt>
                <c:pt idx="178">
                  <c:v>445958.80297418503</c:v>
                </c:pt>
                <c:pt idx="179">
                  <c:v>445051.02883004519</c:v>
                </c:pt>
                <c:pt idx="180">
                  <c:v>406337.20064560091</c:v>
                </c:pt>
                <c:pt idx="181">
                  <c:v>405237.07088479435</c:v>
                </c:pt>
                <c:pt idx="182">
                  <c:v>404130.60401056358</c:v>
                </c:pt>
                <c:pt idx="183">
                  <c:v>403017.76442308491</c:v>
                </c:pt>
                <c:pt idx="184">
                  <c:v>401898.51646095247</c:v>
                </c:pt>
                <c:pt idx="185">
                  <c:v>400772.82440236222</c:v>
                </c:pt>
                <c:pt idx="186">
                  <c:v>399640.652466306</c:v>
                </c:pt>
                <c:pt idx="187">
                  <c:v>398501.96481377265</c:v>
                </c:pt>
                <c:pt idx="188">
                  <c:v>397356.72554895375</c:v>
                </c:pt>
                <c:pt idx="189">
                  <c:v>396204.89872046153</c:v>
                </c:pt>
                <c:pt idx="190">
                  <c:v>395046.44832255115</c:v>
                </c:pt>
                <c:pt idx="191">
                  <c:v>393881.338296348</c:v>
                </c:pt>
                <c:pt idx="192">
                  <c:v>354911.4216543652</c:v>
                </c:pt>
                <c:pt idx="193">
                  <c:v>353553.87936752068</c:v>
                </c:pt>
                <c:pt idx="194">
                  <c:v>352188.67261589924</c:v>
                </c:pt>
                <c:pt idx="195">
                  <c:v>350815.76258361258</c:v>
                </c:pt>
                <c:pt idx="196">
                  <c:v>349435.11046087323</c:v>
                </c:pt>
                <c:pt idx="197">
                  <c:v>348046.67744607362</c:v>
                </c:pt>
                <c:pt idx="198">
                  <c:v>346650.42474786966</c:v>
                </c:pt>
                <c:pt idx="199">
                  <c:v>345246.31358726474</c:v>
                </c:pt>
                <c:pt idx="200">
                  <c:v>343834.30519970052</c:v>
                </c:pt>
                <c:pt idx="201">
                  <c:v>342414.36083714827</c:v>
                </c:pt>
                <c:pt idx="202">
                  <c:v>340986.44177020283</c:v>
                </c:pt>
                <c:pt idx="203">
                  <c:v>339550.50929017866</c:v>
                </c:pt>
                <c:pt idx="204">
                  <c:v>300311.41497402347</c:v>
                </c:pt>
                <c:pt idx="205">
                  <c:v>298683.3075767206</c:v>
                </c:pt>
                <c:pt idx="206">
                  <c:v>297046.14752849482</c:v>
                </c:pt>
                <c:pt idx="207">
                  <c:v>295399.89540060947</c:v>
                </c:pt>
                <c:pt idx="208">
                  <c:v>293744.51190871967</c:v>
                </c:pt>
                <c:pt idx="209">
                  <c:v>292079.95791621564</c:v>
                </c:pt>
                <c:pt idx="210">
                  <c:v>290406.19443754677</c:v>
                </c:pt>
                <c:pt idx="211">
                  <c:v>288723.18264153134</c:v>
                </c:pt>
                <c:pt idx="212">
                  <c:v>287030.88385464804</c:v>
                </c:pt>
                <c:pt idx="213">
                  <c:v>285329.25956430996</c:v>
                </c:pt>
                <c:pt idx="214">
                  <c:v>283618.27142211841</c:v>
                </c:pt>
                <c:pt idx="215">
                  <c:v>281897.88124709961</c:v>
                </c:pt>
                <c:pt idx="216">
                  <c:v>242376.9276166021</c:v>
                </c:pt>
                <c:pt idx="217">
                  <c:v>240465.88410078298</c:v>
                </c:pt>
                <c:pt idx="218">
                  <c:v>238544.71673240775</c:v>
                </c:pt>
                <c:pt idx="219">
                  <c:v>236613.39187685488</c:v>
                </c:pt>
                <c:pt idx="220">
                  <c:v>234671.87623615883</c:v>
                </c:pt>
                <c:pt idx="221">
                  <c:v>232720.13685299183</c:v>
                </c:pt>
                <c:pt idx="222">
                  <c:v>230758.14111458452</c:v>
                </c:pt>
                <c:pt idx="223">
                  <c:v>228785.85675658303</c:v>
                </c:pt>
                <c:pt idx="224">
                  <c:v>226803.25186684291</c:v>
                </c:pt>
                <c:pt idx="225">
                  <c:v>224810.29488915554</c:v>
                </c:pt>
                <c:pt idx="226">
                  <c:v>222806.95462690768</c:v>
                </c:pt>
                <c:pt idx="227">
                  <c:v>220793.20024667494</c:v>
                </c:pt>
                <c:pt idx="228">
                  <c:v>180983.02537548199</c:v>
                </c:pt>
                <c:pt idx="229">
                  <c:v>178782.24304612086</c:v>
                </c:pt>
                <c:pt idx="230">
                  <c:v>176570.83222869446</c:v>
                </c:pt>
                <c:pt idx="231">
                  <c:v>174348.77241315495</c:v>
                </c:pt>
                <c:pt idx="232">
                  <c:v>172116.04361237268</c:v>
                </c:pt>
                <c:pt idx="233">
                  <c:v>169872.62636507861</c:v>
                </c:pt>
                <c:pt idx="234">
                  <c:v>167618.50173867977</c:v>
                </c:pt>
                <c:pt idx="235">
                  <c:v>165353.65133194847</c:v>
                </c:pt>
                <c:pt idx="236">
                  <c:v>163078.05727758037</c:v>
                </c:pt>
                <c:pt idx="237">
                  <c:v>160791.70224462397</c:v>
                </c:pt>
                <c:pt idx="238">
                  <c:v>158494.56944077602</c:v>
                </c:pt>
                <c:pt idx="239">
                  <c:v>156186.64261454623</c:v>
                </c:pt>
                <c:pt idx="240">
                  <c:v>153870.12865996809</c:v>
                </c:pt>
                <c:pt idx="241">
                  <c:v>151543.493769238</c:v>
                </c:pt>
                <c:pt idx="242">
                  <c:v>149206.71819771902</c:v>
                </c:pt>
                <c:pt idx="243">
                  <c:v>146859.78251958929</c:v>
                </c:pt>
                <c:pt idx="244">
                  <c:v>144502.6676295767</c:v>
                </c:pt>
                <c:pt idx="245">
                  <c:v>142135.35474464012</c:v>
                </c:pt>
                <c:pt idx="246">
                  <c:v>139757.82540559088</c:v>
                </c:pt>
                <c:pt idx="247">
                  <c:v>137370.061478658</c:v>
                </c:pt>
                <c:pt idx="248">
                  <c:v>134972.04515699297</c:v>
                </c:pt>
                <c:pt idx="249">
                  <c:v>132563.75896211871</c:v>
                </c:pt>
                <c:pt idx="250">
                  <c:v>130145.18574531531</c:v>
                </c:pt>
                <c:pt idx="251">
                  <c:v>127716.30868894901</c:v>
                </c:pt>
                <c:pt idx="252">
                  <c:v>125278.89665838738</c:v>
                </c:pt>
                <c:pt idx="253">
                  <c:v>122831.82922221397</c:v>
                </c:pt>
                <c:pt idx="254">
                  <c:v>120375.08222043468</c:v>
                </c:pt>
                <c:pt idx="255">
                  <c:v>117908.63159599005</c:v>
                </c:pt>
                <c:pt idx="256">
                  <c:v>115432.45339577436</c:v>
                </c:pt>
                <c:pt idx="257">
                  <c:v>112946.52377164585</c:v>
                </c:pt>
                <c:pt idx="258">
                  <c:v>110450.81898142872</c:v>
                </c:pt>
                <c:pt idx="259">
                  <c:v>107945.31538990253</c:v>
                </c:pt>
                <c:pt idx="260">
                  <c:v>105429.98946978446</c:v>
                </c:pt>
                <c:pt idx="261">
                  <c:v>102904.81780269882</c:v>
                </c:pt>
                <c:pt idx="262">
                  <c:v>100369.77708013926</c:v>
                </c:pt>
                <c:pt idx="263">
                  <c:v>97824.8441044176</c:v>
                </c:pt>
                <c:pt idx="264">
                  <c:v>95271.216217839697</c:v>
                </c:pt>
                <c:pt idx="265">
                  <c:v>92708.194138817256</c:v>
                </c:pt>
                <c:pt idx="266">
                  <c:v>90135.780680792042</c:v>
                </c:pt>
                <c:pt idx="267">
                  <c:v>87553.979158957067</c:v>
                </c:pt>
                <c:pt idx="268">
                  <c:v>84962.793389951345</c:v>
                </c:pt>
                <c:pt idx="269">
                  <c:v>82362.227691433742</c:v>
                </c:pt>
                <c:pt idx="270">
                  <c:v>79752.286881533306</c:v>
                </c:pt>
                <c:pt idx="271">
                  <c:v>77132.976278177637</c:v>
                </c:pt>
                <c:pt idx="272">
                  <c:v>74504.301698298688</c:v>
                </c:pt>
                <c:pt idx="273">
                  <c:v>71866.269456912763</c:v>
                </c:pt>
                <c:pt idx="274">
                  <c:v>69218.886366081424</c:v>
                </c:pt>
                <c:pt idx="275">
                  <c:v>66562.159733745531</c:v>
                </c:pt>
                <c:pt idx="276">
                  <c:v>63896.547255817568</c:v>
                </c:pt>
                <c:pt idx="277">
                  <c:v>61221.527904106304</c:v>
                </c:pt>
                <c:pt idx="278">
                  <c:v>58537.10984474665</c:v>
                </c:pt>
                <c:pt idx="279">
                  <c:v>55843.301740486284</c:v>
                </c:pt>
                <c:pt idx="280">
                  <c:v>53140.112749055836</c:v>
                </c:pt>
                <c:pt idx="281">
                  <c:v>50427.55252141659</c:v>
                </c:pt>
                <c:pt idx="282">
                  <c:v>47705.631199882475</c:v>
                </c:pt>
                <c:pt idx="283">
                  <c:v>44974.359416121981</c:v>
                </c:pt>
                <c:pt idx="284">
                  <c:v>42233.748289034003</c:v>
                </c:pt>
                <c:pt idx="285">
                  <c:v>39483.809422504157</c:v>
                </c:pt>
                <c:pt idx="286">
                  <c:v>36724.554903036114</c:v>
                </c:pt>
                <c:pt idx="287">
                  <c:v>33955.997297264519</c:v>
                </c:pt>
                <c:pt idx="288">
                  <c:v>31177.606370336707</c:v>
                </c:pt>
                <c:pt idx="289">
                  <c:v>28389.844407642609</c:v>
                </c:pt>
                <c:pt idx="290">
                  <c:v>25592.724809305626</c:v>
                </c:pt>
                <c:pt idx="291">
                  <c:v>22786.26145342971</c:v>
                </c:pt>
                <c:pt idx="292">
                  <c:v>19970.46869315569</c:v>
                </c:pt>
                <c:pt idx="293">
                  <c:v>17145.361353598066</c:v>
                </c:pt>
                <c:pt idx="294">
                  <c:v>14310.95472866308</c:v>
                </c:pt>
                <c:pt idx="295">
                  <c:v>11467.264577749305</c:v>
                </c:pt>
                <c:pt idx="296">
                  <c:v>8614.3071223316911</c:v>
                </c:pt>
                <c:pt idx="297">
                  <c:v>5752.0990424312204</c:v>
                </c:pt>
                <c:pt idx="298">
                  <c:v>2880.6574729676358</c:v>
                </c:pt>
                <c:pt idx="299">
                  <c:v>0</c:v>
                </c:pt>
                <c:pt idx="300">
                  <c:v>0</c:v>
                </c:pt>
              </c:numCache>
            </c:numRef>
          </c:yVal>
          <c:smooth val="0"/>
          <c:extLst>
            <c:ext xmlns:c16="http://schemas.microsoft.com/office/drawing/2014/chart" uri="{C3380CC4-5D6E-409C-BE32-E72D297353CC}">
              <c16:uniqueId val="{00000001-341F-4611-B67F-C560D28D9FAE}"/>
            </c:ext>
          </c:extLst>
        </c:ser>
        <c:ser>
          <c:idx val="2"/>
          <c:order val="2"/>
          <c:tx>
            <c:strRef>
              <c:f>'9. Financial Analysis'!$R$69</c:f>
              <c:strCache>
                <c:ptCount val="1"/>
                <c:pt idx="0">
                  <c:v>ROP_NAAR</c:v>
                </c:pt>
              </c:strCache>
            </c:strRef>
          </c:tx>
          <c:spPr>
            <a:ln w="19050" cap="rnd">
              <a:solidFill>
                <a:schemeClr val="accent3"/>
              </a:solidFill>
              <a:round/>
            </a:ln>
            <a:effectLst/>
          </c:spPr>
          <c:marker>
            <c:symbol val="none"/>
          </c:marker>
          <c:xVal>
            <c:numRef>
              <c:f>'9. Financial Analysis'!$B$71:$B$371</c:f>
              <c:numCache>
                <c:formatCode>_(* #,##0.00_);_(* \(#,##0.00\);_(* "-"??_);_(@_)</c:formatCode>
                <c:ptCount val="301"/>
                <c:pt idx="0">
                  <c:v>8.3333333333333343E-2</c:v>
                </c:pt>
                <c:pt idx="1">
                  <c:v>0.16666666666666666</c:v>
                </c:pt>
                <c:pt idx="2">
                  <c:v>0.25</c:v>
                </c:pt>
                <c:pt idx="3">
                  <c:v>0.33333333333333331</c:v>
                </c:pt>
                <c:pt idx="4">
                  <c:v>0.41666666666666685</c:v>
                </c:pt>
                <c:pt idx="5">
                  <c:v>0.5</c:v>
                </c:pt>
                <c:pt idx="6">
                  <c:v>0.58333333333333326</c:v>
                </c:pt>
                <c:pt idx="7">
                  <c:v>0.66666666666666663</c:v>
                </c:pt>
                <c:pt idx="8">
                  <c:v>0.75000000000000022</c:v>
                </c:pt>
                <c:pt idx="9">
                  <c:v>0.83333333333333359</c:v>
                </c:pt>
                <c:pt idx="10">
                  <c:v>0.91666666666666652</c:v>
                </c:pt>
                <c:pt idx="11">
                  <c:v>1</c:v>
                </c:pt>
                <c:pt idx="12">
                  <c:v>1.0833333333333333</c:v>
                </c:pt>
                <c:pt idx="13">
                  <c:v>1.1666666666666665</c:v>
                </c:pt>
                <c:pt idx="14">
                  <c:v>1.2499999999999993</c:v>
                </c:pt>
                <c:pt idx="15">
                  <c:v>1.333333333333333</c:v>
                </c:pt>
                <c:pt idx="16">
                  <c:v>1.4166666666666659</c:v>
                </c:pt>
                <c:pt idx="17">
                  <c:v>1.4999999999999989</c:v>
                </c:pt>
                <c:pt idx="18">
                  <c:v>1.5833333333333328</c:v>
                </c:pt>
                <c:pt idx="19">
                  <c:v>1.6666666666666661</c:v>
                </c:pt>
                <c:pt idx="20">
                  <c:v>1.7499999999999984</c:v>
                </c:pt>
                <c:pt idx="21">
                  <c:v>1.8333333333333326</c:v>
                </c:pt>
                <c:pt idx="22">
                  <c:v>1.9166666666666661</c:v>
                </c:pt>
                <c:pt idx="23">
                  <c:v>1.9999999999999987</c:v>
                </c:pt>
                <c:pt idx="24">
                  <c:v>2.0833333333333335</c:v>
                </c:pt>
                <c:pt idx="25">
                  <c:v>2.1666666666666661</c:v>
                </c:pt>
                <c:pt idx="26">
                  <c:v>2.2499999999999996</c:v>
                </c:pt>
                <c:pt idx="27">
                  <c:v>2.333333333333333</c:v>
                </c:pt>
                <c:pt idx="28">
                  <c:v>2.4166666666666656</c:v>
                </c:pt>
                <c:pt idx="29">
                  <c:v>2.5</c:v>
                </c:pt>
                <c:pt idx="30">
                  <c:v>2.5833333333333344</c:v>
                </c:pt>
                <c:pt idx="31">
                  <c:v>2.666666666666667</c:v>
                </c:pt>
                <c:pt idx="32">
                  <c:v>2.7500000000000004</c:v>
                </c:pt>
                <c:pt idx="33">
                  <c:v>2.8333333333333339</c:v>
                </c:pt>
                <c:pt idx="34">
                  <c:v>2.9166666666666665</c:v>
                </c:pt>
                <c:pt idx="35">
                  <c:v>3.0000000000000009</c:v>
                </c:pt>
                <c:pt idx="36">
                  <c:v>3.0833333333333353</c:v>
                </c:pt>
                <c:pt idx="37">
                  <c:v>3.1666666666666679</c:v>
                </c:pt>
                <c:pt idx="38">
                  <c:v>3.2500000000000013</c:v>
                </c:pt>
                <c:pt idx="39">
                  <c:v>3.3333333333333348</c:v>
                </c:pt>
                <c:pt idx="40">
                  <c:v>3.4166666666666674</c:v>
                </c:pt>
                <c:pt idx="41">
                  <c:v>3.5000000000000018</c:v>
                </c:pt>
                <c:pt idx="42">
                  <c:v>3.5833333333333361</c:v>
                </c:pt>
                <c:pt idx="43">
                  <c:v>3.6666666666666687</c:v>
                </c:pt>
                <c:pt idx="44">
                  <c:v>3.7500000000000022</c:v>
                </c:pt>
                <c:pt idx="45">
                  <c:v>3.8333333333333357</c:v>
                </c:pt>
                <c:pt idx="46">
                  <c:v>3.9166666666666679</c:v>
                </c:pt>
                <c:pt idx="47">
                  <c:v>4.0000000000000027</c:v>
                </c:pt>
                <c:pt idx="48">
                  <c:v>4.0833333333333393</c:v>
                </c:pt>
                <c:pt idx="49">
                  <c:v>4.1666666666666687</c:v>
                </c:pt>
                <c:pt idx="50">
                  <c:v>4.2500000000000018</c:v>
                </c:pt>
                <c:pt idx="51">
                  <c:v>4.3333333333333384</c:v>
                </c:pt>
                <c:pt idx="52">
                  <c:v>4.4166666666666696</c:v>
                </c:pt>
                <c:pt idx="53">
                  <c:v>4.5000000000000009</c:v>
                </c:pt>
                <c:pt idx="54">
                  <c:v>4.5833333333333366</c:v>
                </c:pt>
                <c:pt idx="55">
                  <c:v>4.666666666666667</c:v>
                </c:pt>
                <c:pt idx="56">
                  <c:v>4.75</c:v>
                </c:pt>
                <c:pt idx="57">
                  <c:v>4.8333333333333348</c:v>
                </c:pt>
                <c:pt idx="58">
                  <c:v>4.9166666666666679</c:v>
                </c:pt>
                <c:pt idx="59">
                  <c:v>4.9999999999999991</c:v>
                </c:pt>
                <c:pt idx="60">
                  <c:v>5.0833333333333339</c:v>
                </c:pt>
                <c:pt idx="61">
                  <c:v>5.1666666666666652</c:v>
                </c:pt>
                <c:pt idx="62">
                  <c:v>5.2499999999999982</c:v>
                </c:pt>
                <c:pt idx="63">
                  <c:v>5.333333333333333</c:v>
                </c:pt>
                <c:pt idx="64">
                  <c:v>5.4166666666666661</c:v>
                </c:pt>
                <c:pt idx="65">
                  <c:v>5.4999999999999973</c:v>
                </c:pt>
                <c:pt idx="66">
                  <c:v>5.5833333333333321</c:v>
                </c:pt>
                <c:pt idx="67">
                  <c:v>5.6666666666666625</c:v>
                </c:pt>
                <c:pt idx="68">
                  <c:v>5.7499999999999964</c:v>
                </c:pt>
                <c:pt idx="69">
                  <c:v>5.8333333333333321</c:v>
                </c:pt>
                <c:pt idx="70">
                  <c:v>5.9166666666666634</c:v>
                </c:pt>
                <c:pt idx="71">
                  <c:v>5.9999999999999964</c:v>
                </c:pt>
                <c:pt idx="72">
                  <c:v>6.0833333333333313</c:v>
                </c:pt>
                <c:pt idx="73">
                  <c:v>6.1666666666666616</c:v>
                </c:pt>
                <c:pt idx="74">
                  <c:v>6.2499999999999964</c:v>
                </c:pt>
                <c:pt idx="75">
                  <c:v>6.3333333333333313</c:v>
                </c:pt>
                <c:pt idx="76">
                  <c:v>6.4166666666666625</c:v>
                </c:pt>
                <c:pt idx="77">
                  <c:v>6.4999999999999938</c:v>
                </c:pt>
                <c:pt idx="78">
                  <c:v>6.5833333333333304</c:v>
                </c:pt>
                <c:pt idx="79">
                  <c:v>6.6666666666666581</c:v>
                </c:pt>
                <c:pt idx="80">
                  <c:v>6.7499999999999929</c:v>
                </c:pt>
                <c:pt idx="81">
                  <c:v>6.8333333333333295</c:v>
                </c:pt>
                <c:pt idx="82">
                  <c:v>6.916666666666659</c:v>
                </c:pt>
                <c:pt idx="83">
                  <c:v>6.999999999999992</c:v>
                </c:pt>
                <c:pt idx="84">
                  <c:v>7.0833333333333286</c:v>
                </c:pt>
                <c:pt idx="85">
                  <c:v>7.1666666666666563</c:v>
                </c:pt>
                <c:pt idx="86">
                  <c:v>7.2499999999999911</c:v>
                </c:pt>
                <c:pt idx="87">
                  <c:v>7.3333333333333277</c:v>
                </c:pt>
                <c:pt idx="88">
                  <c:v>7.4166666666666572</c:v>
                </c:pt>
                <c:pt idx="89">
                  <c:v>7.4999999999999902</c:v>
                </c:pt>
                <c:pt idx="90">
                  <c:v>7.5833333333333259</c:v>
                </c:pt>
                <c:pt idx="91">
                  <c:v>7.6666666666666545</c:v>
                </c:pt>
                <c:pt idx="92">
                  <c:v>7.7499999999999893</c:v>
                </c:pt>
                <c:pt idx="93">
                  <c:v>7.8333333333333242</c:v>
                </c:pt>
                <c:pt idx="94">
                  <c:v>7.9166666666666554</c:v>
                </c:pt>
                <c:pt idx="95">
                  <c:v>7.9999999999999893</c:v>
                </c:pt>
                <c:pt idx="96">
                  <c:v>8.0833333333333215</c:v>
                </c:pt>
                <c:pt idx="97">
                  <c:v>8.166666666666659</c:v>
                </c:pt>
                <c:pt idx="98">
                  <c:v>8.2499999999999893</c:v>
                </c:pt>
                <c:pt idx="99">
                  <c:v>8.3333333333333233</c:v>
                </c:pt>
                <c:pt idx="100">
                  <c:v>8.4166666666666607</c:v>
                </c:pt>
                <c:pt idx="101">
                  <c:v>8.4999999999999964</c:v>
                </c:pt>
                <c:pt idx="102">
                  <c:v>8.583333333333325</c:v>
                </c:pt>
                <c:pt idx="103">
                  <c:v>8.6666666666666625</c:v>
                </c:pt>
                <c:pt idx="104">
                  <c:v>8.7499999999999947</c:v>
                </c:pt>
                <c:pt idx="105">
                  <c:v>8.833333333333325</c:v>
                </c:pt>
                <c:pt idx="106">
                  <c:v>8.9166666666666643</c:v>
                </c:pt>
                <c:pt idx="107">
                  <c:v>8.9999999999999982</c:v>
                </c:pt>
                <c:pt idx="108">
                  <c:v>9.0833333333333286</c:v>
                </c:pt>
                <c:pt idx="109">
                  <c:v>9.1666666666666661</c:v>
                </c:pt>
                <c:pt idx="110">
                  <c:v>9.2499999999999964</c:v>
                </c:pt>
                <c:pt idx="111">
                  <c:v>9.3333333333333304</c:v>
                </c:pt>
                <c:pt idx="112">
                  <c:v>9.4166666666666679</c:v>
                </c:pt>
                <c:pt idx="113">
                  <c:v>9.5000000000000018</c:v>
                </c:pt>
                <c:pt idx="114">
                  <c:v>9.5833333333333321</c:v>
                </c:pt>
                <c:pt idx="115">
                  <c:v>9.6666666666666714</c:v>
                </c:pt>
                <c:pt idx="116">
                  <c:v>9.75</c:v>
                </c:pt>
                <c:pt idx="117">
                  <c:v>9.8333333333333357</c:v>
                </c:pt>
                <c:pt idx="118">
                  <c:v>9.9166666666666732</c:v>
                </c:pt>
                <c:pt idx="119">
                  <c:v>10.000000000000002</c:v>
                </c:pt>
                <c:pt idx="120">
                  <c:v>10.083333333333336</c:v>
                </c:pt>
                <c:pt idx="121">
                  <c:v>10.166666666666673</c:v>
                </c:pt>
                <c:pt idx="122">
                  <c:v>10.250000000000004</c:v>
                </c:pt>
                <c:pt idx="123">
                  <c:v>10.333333333333337</c:v>
                </c:pt>
                <c:pt idx="124">
                  <c:v>10.416666666666675</c:v>
                </c:pt>
                <c:pt idx="125">
                  <c:v>10.500000000000005</c:v>
                </c:pt>
                <c:pt idx="126">
                  <c:v>10.583333333333339</c:v>
                </c:pt>
                <c:pt idx="127">
                  <c:v>10.666666666666677</c:v>
                </c:pt>
                <c:pt idx="128">
                  <c:v>10.750000000000007</c:v>
                </c:pt>
                <c:pt idx="129">
                  <c:v>10.833333333333345</c:v>
                </c:pt>
                <c:pt idx="130">
                  <c:v>10.916666666666679</c:v>
                </c:pt>
                <c:pt idx="131">
                  <c:v>11.000000000000009</c:v>
                </c:pt>
                <c:pt idx="132">
                  <c:v>11.083333333333346</c:v>
                </c:pt>
                <c:pt idx="133">
                  <c:v>11.16666666666668</c:v>
                </c:pt>
                <c:pt idx="134">
                  <c:v>11.250000000000012</c:v>
                </c:pt>
                <c:pt idx="135">
                  <c:v>11.333333333333346</c:v>
                </c:pt>
                <c:pt idx="136">
                  <c:v>11.416666666666682</c:v>
                </c:pt>
                <c:pt idx="137">
                  <c:v>11.500000000000012</c:v>
                </c:pt>
                <c:pt idx="138">
                  <c:v>11.583333333333346</c:v>
                </c:pt>
                <c:pt idx="139">
                  <c:v>11.666666666666684</c:v>
                </c:pt>
                <c:pt idx="140">
                  <c:v>11.750000000000014</c:v>
                </c:pt>
                <c:pt idx="141">
                  <c:v>11.83333333333335</c:v>
                </c:pt>
                <c:pt idx="142">
                  <c:v>11.916666666666686</c:v>
                </c:pt>
                <c:pt idx="143">
                  <c:v>12.000000000000016</c:v>
                </c:pt>
                <c:pt idx="144">
                  <c:v>12.08333333333335</c:v>
                </c:pt>
                <c:pt idx="145">
                  <c:v>12.166666666666687</c:v>
                </c:pt>
                <c:pt idx="146">
                  <c:v>12.25000000000002</c:v>
                </c:pt>
                <c:pt idx="147">
                  <c:v>12.333333333333352</c:v>
                </c:pt>
                <c:pt idx="148">
                  <c:v>12.416666666666689</c:v>
                </c:pt>
                <c:pt idx="149">
                  <c:v>12.50000000000002</c:v>
                </c:pt>
                <c:pt idx="150">
                  <c:v>12.583333333333353</c:v>
                </c:pt>
                <c:pt idx="151">
                  <c:v>12.666666666666691</c:v>
                </c:pt>
                <c:pt idx="152">
                  <c:v>12.750000000000021</c:v>
                </c:pt>
                <c:pt idx="153">
                  <c:v>12.833333333333355</c:v>
                </c:pt>
                <c:pt idx="154">
                  <c:v>12.916666666666694</c:v>
                </c:pt>
                <c:pt idx="155">
                  <c:v>13.000000000000023</c:v>
                </c:pt>
                <c:pt idx="156">
                  <c:v>13.083333333333357</c:v>
                </c:pt>
                <c:pt idx="157">
                  <c:v>13.166666666666696</c:v>
                </c:pt>
                <c:pt idx="158">
                  <c:v>13.250000000000025</c:v>
                </c:pt>
                <c:pt idx="159">
                  <c:v>13.333333333333359</c:v>
                </c:pt>
                <c:pt idx="160">
                  <c:v>13.416666666666698</c:v>
                </c:pt>
                <c:pt idx="161">
                  <c:v>13.500000000000027</c:v>
                </c:pt>
                <c:pt idx="162">
                  <c:v>13.583333333333362</c:v>
                </c:pt>
                <c:pt idx="163">
                  <c:v>13.666666666666698</c:v>
                </c:pt>
                <c:pt idx="164">
                  <c:v>13.750000000000028</c:v>
                </c:pt>
                <c:pt idx="165">
                  <c:v>13.833333333333362</c:v>
                </c:pt>
                <c:pt idx="166">
                  <c:v>13.916666666666702</c:v>
                </c:pt>
                <c:pt idx="167">
                  <c:v>14.00000000000003</c:v>
                </c:pt>
                <c:pt idx="168">
                  <c:v>14.083333333333364</c:v>
                </c:pt>
                <c:pt idx="169">
                  <c:v>14.166666666666703</c:v>
                </c:pt>
                <c:pt idx="170">
                  <c:v>14.250000000000032</c:v>
                </c:pt>
                <c:pt idx="171">
                  <c:v>14.333333333333366</c:v>
                </c:pt>
                <c:pt idx="172">
                  <c:v>14.416666666666703</c:v>
                </c:pt>
                <c:pt idx="173">
                  <c:v>14.500000000000034</c:v>
                </c:pt>
                <c:pt idx="174">
                  <c:v>14.583333333333369</c:v>
                </c:pt>
                <c:pt idx="175">
                  <c:v>14.666666666666705</c:v>
                </c:pt>
                <c:pt idx="176">
                  <c:v>14.750000000000036</c:v>
                </c:pt>
                <c:pt idx="177">
                  <c:v>14.833333333333369</c:v>
                </c:pt>
                <c:pt idx="178">
                  <c:v>14.916666666666707</c:v>
                </c:pt>
                <c:pt idx="179">
                  <c:v>15.000000000000037</c:v>
                </c:pt>
                <c:pt idx="180">
                  <c:v>15.083333333333371</c:v>
                </c:pt>
                <c:pt idx="181">
                  <c:v>15.166666666666709</c:v>
                </c:pt>
                <c:pt idx="182">
                  <c:v>15.250000000000039</c:v>
                </c:pt>
                <c:pt idx="183">
                  <c:v>15.333333333333373</c:v>
                </c:pt>
                <c:pt idx="184">
                  <c:v>15.41666666666671</c:v>
                </c:pt>
                <c:pt idx="185">
                  <c:v>15.500000000000044</c:v>
                </c:pt>
                <c:pt idx="186">
                  <c:v>15.583333333333375</c:v>
                </c:pt>
                <c:pt idx="187">
                  <c:v>15.666666666666712</c:v>
                </c:pt>
                <c:pt idx="188">
                  <c:v>15.750000000000044</c:v>
                </c:pt>
                <c:pt idx="189">
                  <c:v>15.833333333333377</c:v>
                </c:pt>
                <c:pt idx="190">
                  <c:v>15.916666666666714</c:v>
                </c:pt>
                <c:pt idx="191">
                  <c:v>16.000000000000043</c:v>
                </c:pt>
                <c:pt idx="192">
                  <c:v>16.083333333333353</c:v>
                </c:pt>
                <c:pt idx="193">
                  <c:v>16.166666666666707</c:v>
                </c:pt>
                <c:pt idx="194">
                  <c:v>16.250000000000039</c:v>
                </c:pt>
                <c:pt idx="195">
                  <c:v>16.333333333333357</c:v>
                </c:pt>
                <c:pt idx="196">
                  <c:v>16.416666666666703</c:v>
                </c:pt>
                <c:pt idx="197">
                  <c:v>16.500000000000036</c:v>
                </c:pt>
                <c:pt idx="198">
                  <c:v>16.583333333333346</c:v>
                </c:pt>
                <c:pt idx="199">
                  <c:v>16.6666666666667</c:v>
                </c:pt>
                <c:pt idx="200">
                  <c:v>16.750000000000032</c:v>
                </c:pt>
                <c:pt idx="201">
                  <c:v>16.83333333333335</c:v>
                </c:pt>
                <c:pt idx="202">
                  <c:v>16.916666666666696</c:v>
                </c:pt>
                <c:pt idx="203">
                  <c:v>17.000000000000028</c:v>
                </c:pt>
                <c:pt idx="204">
                  <c:v>17.083333333333339</c:v>
                </c:pt>
                <c:pt idx="205">
                  <c:v>17.166666666666693</c:v>
                </c:pt>
                <c:pt idx="206">
                  <c:v>17.250000000000025</c:v>
                </c:pt>
                <c:pt idx="207">
                  <c:v>17.333333333333343</c:v>
                </c:pt>
                <c:pt idx="208">
                  <c:v>17.416666666666693</c:v>
                </c:pt>
                <c:pt idx="209">
                  <c:v>17.500000000000021</c:v>
                </c:pt>
                <c:pt idx="210">
                  <c:v>17.583333333333332</c:v>
                </c:pt>
                <c:pt idx="211">
                  <c:v>17.666666666666693</c:v>
                </c:pt>
                <c:pt idx="212">
                  <c:v>17.750000000000018</c:v>
                </c:pt>
                <c:pt idx="213">
                  <c:v>17.833333333333336</c:v>
                </c:pt>
                <c:pt idx="214">
                  <c:v>17.916666666666689</c:v>
                </c:pt>
                <c:pt idx="215">
                  <c:v>18.000000000000014</c:v>
                </c:pt>
                <c:pt idx="216">
                  <c:v>18.083333333333325</c:v>
                </c:pt>
                <c:pt idx="217">
                  <c:v>18.166666666666686</c:v>
                </c:pt>
                <c:pt idx="218">
                  <c:v>18.250000000000011</c:v>
                </c:pt>
                <c:pt idx="219">
                  <c:v>18.333333333333329</c:v>
                </c:pt>
                <c:pt idx="220">
                  <c:v>18.416666666666675</c:v>
                </c:pt>
                <c:pt idx="221">
                  <c:v>18.500000000000007</c:v>
                </c:pt>
                <c:pt idx="222">
                  <c:v>18.583333333333321</c:v>
                </c:pt>
                <c:pt idx="223">
                  <c:v>18.666666666666671</c:v>
                </c:pt>
                <c:pt idx="224">
                  <c:v>18.750000000000004</c:v>
                </c:pt>
                <c:pt idx="225">
                  <c:v>18.833333333333325</c:v>
                </c:pt>
                <c:pt idx="226">
                  <c:v>18.916666666666668</c:v>
                </c:pt>
                <c:pt idx="227">
                  <c:v>19</c:v>
                </c:pt>
                <c:pt idx="228">
                  <c:v>19.083333333333311</c:v>
                </c:pt>
                <c:pt idx="229">
                  <c:v>19.166666666666664</c:v>
                </c:pt>
                <c:pt idx="230">
                  <c:v>19.249999999999989</c:v>
                </c:pt>
                <c:pt idx="231">
                  <c:v>19.333333333333318</c:v>
                </c:pt>
                <c:pt idx="232">
                  <c:v>19.416666666666661</c:v>
                </c:pt>
                <c:pt idx="233">
                  <c:v>19.499999999999989</c:v>
                </c:pt>
                <c:pt idx="234">
                  <c:v>19.583333333333304</c:v>
                </c:pt>
                <c:pt idx="235">
                  <c:v>19.666666666666657</c:v>
                </c:pt>
                <c:pt idx="236">
                  <c:v>19.749999999999989</c:v>
                </c:pt>
                <c:pt idx="237">
                  <c:v>19.833333333333307</c:v>
                </c:pt>
                <c:pt idx="238">
                  <c:v>19.916666666666654</c:v>
                </c:pt>
                <c:pt idx="239">
                  <c:v>19.999999999999986</c:v>
                </c:pt>
                <c:pt idx="240">
                  <c:v>20.083333333333297</c:v>
                </c:pt>
                <c:pt idx="241">
                  <c:v>20.16666666666665</c:v>
                </c:pt>
                <c:pt idx="242">
                  <c:v>20.249999999999982</c:v>
                </c:pt>
                <c:pt idx="243">
                  <c:v>20.3333333333333</c:v>
                </c:pt>
                <c:pt idx="244">
                  <c:v>20.416666666666647</c:v>
                </c:pt>
                <c:pt idx="245">
                  <c:v>20.499999999999979</c:v>
                </c:pt>
                <c:pt idx="246">
                  <c:v>20.58333333333329</c:v>
                </c:pt>
                <c:pt idx="247">
                  <c:v>20.666666666666643</c:v>
                </c:pt>
                <c:pt idx="248">
                  <c:v>20.749999999999972</c:v>
                </c:pt>
                <c:pt idx="249">
                  <c:v>20.833333333333293</c:v>
                </c:pt>
                <c:pt idx="250">
                  <c:v>20.916666666666639</c:v>
                </c:pt>
                <c:pt idx="251">
                  <c:v>20.999999999999972</c:v>
                </c:pt>
                <c:pt idx="252">
                  <c:v>21.083333333333282</c:v>
                </c:pt>
                <c:pt idx="253">
                  <c:v>21.166666666666636</c:v>
                </c:pt>
                <c:pt idx="254">
                  <c:v>21.249999999999961</c:v>
                </c:pt>
                <c:pt idx="255">
                  <c:v>21.333333333333286</c:v>
                </c:pt>
                <c:pt idx="256">
                  <c:v>21.416666666666632</c:v>
                </c:pt>
                <c:pt idx="257">
                  <c:v>21.499999999999957</c:v>
                </c:pt>
                <c:pt idx="258">
                  <c:v>21.583333333333279</c:v>
                </c:pt>
                <c:pt idx="259">
                  <c:v>21.666666666666632</c:v>
                </c:pt>
                <c:pt idx="260">
                  <c:v>21.749999999999954</c:v>
                </c:pt>
                <c:pt idx="261">
                  <c:v>21.833333333333282</c:v>
                </c:pt>
                <c:pt idx="262">
                  <c:v>21.916666666666625</c:v>
                </c:pt>
                <c:pt idx="263">
                  <c:v>21.99999999999995</c:v>
                </c:pt>
                <c:pt idx="264">
                  <c:v>22.083333333333272</c:v>
                </c:pt>
                <c:pt idx="265">
                  <c:v>22.166666666666625</c:v>
                </c:pt>
                <c:pt idx="266">
                  <c:v>22.249999999999947</c:v>
                </c:pt>
                <c:pt idx="267">
                  <c:v>22.333333333333279</c:v>
                </c:pt>
                <c:pt idx="268">
                  <c:v>22.416666666666618</c:v>
                </c:pt>
                <c:pt idx="269">
                  <c:v>22.499999999999943</c:v>
                </c:pt>
                <c:pt idx="270">
                  <c:v>22.583333333333265</c:v>
                </c:pt>
                <c:pt idx="271">
                  <c:v>22.666666666666615</c:v>
                </c:pt>
                <c:pt idx="272">
                  <c:v>22.74999999999994</c:v>
                </c:pt>
                <c:pt idx="273">
                  <c:v>22.833333333333268</c:v>
                </c:pt>
                <c:pt idx="274">
                  <c:v>22.916666666666611</c:v>
                </c:pt>
                <c:pt idx="275">
                  <c:v>22.999999999999936</c:v>
                </c:pt>
                <c:pt idx="276">
                  <c:v>23.083333333333254</c:v>
                </c:pt>
                <c:pt idx="277">
                  <c:v>23.166666666666607</c:v>
                </c:pt>
                <c:pt idx="278">
                  <c:v>23.249999999999932</c:v>
                </c:pt>
                <c:pt idx="279">
                  <c:v>23.333333333333261</c:v>
                </c:pt>
                <c:pt idx="280">
                  <c:v>23.416666666666604</c:v>
                </c:pt>
                <c:pt idx="281">
                  <c:v>23.499999999999929</c:v>
                </c:pt>
                <c:pt idx="282">
                  <c:v>23.583333333333247</c:v>
                </c:pt>
                <c:pt idx="283">
                  <c:v>23.6666666666666</c:v>
                </c:pt>
                <c:pt idx="284">
                  <c:v>23.749999999999929</c:v>
                </c:pt>
                <c:pt idx="285">
                  <c:v>23.83333333333325</c:v>
                </c:pt>
                <c:pt idx="286">
                  <c:v>23.916666666666597</c:v>
                </c:pt>
                <c:pt idx="287">
                  <c:v>23.999999999999929</c:v>
                </c:pt>
                <c:pt idx="288">
                  <c:v>24.08333333333324</c:v>
                </c:pt>
                <c:pt idx="289">
                  <c:v>24.166666666666593</c:v>
                </c:pt>
                <c:pt idx="290">
                  <c:v>24.249999999999922</c:v>
                </c:pt>
                <c:pt idx="291">
                  <c:v>24.333333333333243</c:v>
                </c:pt>
                <c:pt idx="292">
                  <c:v>24.41666666666659</c:v>
                </c:pt>
                <c:pt idx="293">
                  <c:v>24.499999999999922</c:v>
                </c:pt>
                <c:pt idx="294">
                  <c:v>24.583333333333233</c:v>
                </c:pt>
                <c:pt idx="295">
                  <c:v>24.66666666666659</c:v>
                </c:pt>
                <c:pt idx="296">
                  <c:v>24.749999999999911</c:v>
                </c:pt>
                <c:pt idx="297">
                  <c:v>24.833333333333236</c:v>
                </c:pt>
                <c:pt idx="298">
                  <c:v>24.91666666666659</c:v>
                </c:pt>
                <c:pt idx="299">
                  <c:v>24.999999999999908</c:v>
                </c:pt>
              </c:numCache>
            </c:numRef>
          </c:xVal>
          <c:yVal>
            <c:numRef>
              <c:f>'9. Financial Analysis'!$R$71:$R$371</c:f>
              <c:numCache>
                <c:formatCode>_(* #,##0_);_(* \(#,##0\);_(* "-"??_);_(@_)</c:formatCode>
                <c:ptCount val="301"/>
                <c:pt idx="0">
                  <c:v>6822.4904616436488</c:v>
                </c:pt>
                <c:pt idx="1">
                  <c:v>6855.1428473848755</c:v>
                </c:pt>
                <c:pt idx="2">
                  <c:v>6888.747203166582</c:v>
                </c:pt>
                <c:pt idx="3">
                  <c:v>6923.3135253050459</c:v>
                </c:pt>
                <c:pt idx="4">
                  <c:v>6958.8517126764709</c:v>
                </c:pt>
                <c:pt idx="5">
                  <c:v>6995.3715645669799</c:v>
                </c:pt>
                <c:pt idx="6">
                  <c:v>7032.8827785695903</c:v>
                </c:pt>
                <c:pt idx="7">
                  <c:v>7071.3949485311241</c:v>
                </c:pt>
                <c:pt idx="8">
                  <c:v>7110.9175625516054</c:v>
                </c:pt>
                <c:pt idx="9">
                  <c:v>7151.4600010389331</c:v>
                </c:pt>
                <c:pt idx="10">
                  <c:v>7193.0315348215427</c:v>
                </c:pt>
                <c:pt idx="11">
                  <c:v>7235.6413233216608</c:v>
                </c:pt>
                <c:pt idx="12">
                  <c:v>9048.1804367571731</c:v>
                </c:pt>
                <c:pt idx="13">
                  <c:v>8880.6144231600774</c:v>
                </c:pt>
                <c:pt idx="14">
                  <c:v>8712.9503466838869</c:v>
                </c:pt>
                <c:pt idx="15">
                  <c:v>8545.195097657499</c:v>
                </c:pt>
                <c:pt idx="16">
                  <c:v>8377.3553870834221</c:v>
                </c:pt>
                <c:pt idx="17">
                  <c:v>8209.4377411212372</c:v>
                </c:pt>
                <c:pt idx="18">
                  <c:v>8041.448495559438</c:v>
                </c:pt>
                <c:pt idx="19">
                  <c:v>7873.3937902785401</c:v>
                </c:pt>
                <c:pt idx="20">
                  <c:v>7705.2795637075624</c:v>
                </c:pt>
                <c:pt idx="21">
                  <c:v>7537.1115472774254</c:v>
                </c:pt>
                <c:pt idx="22">
                  <c:v>7368.8952598733467</c:v>
                </c:pt>
                <c:pt idx="23">
                  <c:v>7200.6360022893059</c:v>
                </c:pt>
                <c:pt idx="24">
                  <c:v>8802.8727766786142</c:v>
                </c:pt>
                <c:pt idx="25">
                  <c:v>8423.9660963706519</c:v>
                </c:pt>
                <c:pt idx="26">
                  <c:v>8043.9171318979352</c:v>
                </c:pt>
                <c:pt idx="27">
                  <c:v>7662.7267039950821</c:v>
                </c:pt>
                <c:pt idx="28">
                  <c:v>7280.3952737717082</c:v>
                </c:pt>
                <c:pt idx="29">
                  <c:v>6896.9229328335514</c:v>
                </c:pt>
                <c:pt idx="30">
                  <c:v>6512.3093933551881</c:v>
                </c:pt>
                <c:pt idx="31">
                  <c:v>6126.55397810656</c:v>
                </c:pt>
                <c:pt idx="32">
                  <c:v>5739.6556104362116</c:v>
                </c:pt>
                <c:pt idx="33">
                  <c:v>5351.6128042134978</c:v>
                </c:pt>
                <c:pt idx="34">
                  <c:v>4962.4236537328688</c:v>
                </c:pt>
                <c:pt idx="35">
                  <c:v>4572.0858235818469</c:v>
                </c:pt>
                <c:pt idx="36">
                  <c:v>6482.3305477082595</c:v>
                </c:pt>
                <c:pt idx="37">
                  <c:v>6412.5977021926064</c:v>
                </c:pt>
                <c:pt idx="38">
                  <c:v>6342.8871759097974</c:v>
                </c:pt>
                <c:pt idx="39">
                  <c:v>6273.1988587714732</c:v>
                </c:pt>
                <c:pt idx="40">
                  <c:v>6203.5326417979413</c:v>
                </c:pt>
                <c:pt idx="41">
                  <c:v>6133.8884171907539</c:v>
                </c:pt>
                <c:pt idx="42">
                  <c:v>6064.2660784068012</c:v>
                </c:pt>
                <c:pt idx="43">
                  <c:v>5994.6655202328711</c:v>
                </c:pt>
                <c:pt idx="44">
                  <c:v>5925.086638861163</c:v>
                </c:pt>
                <c:pt idx="45">
                  <c:v>5855.5293319662178</c:v>
                </c:pt>
                <c:pt idx="46">
                  <c:v>5785.9934987821007</c:v>
                </c:pt>
                <c:pt idx="47">
                  <c:v>5716.4790401811479</c:v>
                </c:pt>
                <c:pt idx="48">
                  <c:v>7927.4832428200152</c:v>
                </c:pt>
                <c:pt idx="49">
                  <c:v>8159.4144347388064</c:v>
                </c:pt>
                <c:pt idx="50">
                  <c:v>8392.2699387817956</c:v>
                </c:pt>
                <c:pt idx="51">
                  <c:v>8626.0470312319521</c:v>
                </c:pt>
                <c:pt idx="52">
                  <c:v>8860.7429416856048</c:v>
                </c:pt>
                <c:pt idx="53">
                  <c:v>9096.3548529293039</c:v>
                </c:pt>
                <c:pt idx="54">
                  <c:v>9332.8799008195638</c:v>
                </c:pt>
                <c:pt idx="55">
                  <c:v>9570.3151741651473</c:v>
                </c:pt>
                <c:pt idx="56">
                  <c:v>9808.6577146114432</c:v>
                </c:pt>
                <c:pt idx="57">
                  <c:v>10047.904516527546</c:v>
                </c:pt>
                <c:pt idx="58">
                  <c:v>10288.052526896125</c:v>
                </c:pt>
                <c:pt idx="59">
                  <c:v>10529.098645205435</c:v>
                </c:pt>
                <c:pt idx="60">
                  <c:v>13042.227236151291</c:v>
                </c:pt>
                <c:pt idx="61">
                  <c:v>13576.932768919949</c:v>
                </c:pt>
                <c:pt idx="62">
                  <c:v>14113.206447661039</c:v>
                </c:pt>
                <c:pt idx="63">
                  <c:v>14651.039361520146</c:v>
                </c:pt>
                <c:pt idx="64">
                  <c:v>15190.42248438223</c:v>
                </c:pt>
                <c:pt idx="65">
                  <c:v>15731.346674621449</c:v>
                </c:pt>
                <c:pt idx="66">
                  <c:v>16273.802674857256</c:v>
                </c:pt>
                <c:pt idx="67">
                  <c:v>16817.78111171709</c:v>
                </c:pt>
                <c:pt idx="68">
                  <c:v>17363.272495605168</c:v>
                </c:pt>
                <c:pt idx="69">
                  <c:v>17910.267220478447</c:v>
                </c:pt>
                <c:pt idx="70">
                  <c:v>18458.755563628336</c:v>
                </c:pt>
                <c:pt idx="71">
                  <c:v>19008.727685469908</c:v>
                </c:pt>
                <c:pt idx="72">
                  <c:v>21820.625905671357</c:v>
                </c:pt>
                <c:pt idx="73">
                  <c:v>22654.48435512809</c:v>
                </c:pt>
                <c:pt idx="74">
                  <c:v>23490.284864871966</c:v>
                </c:pt>
                <c:pt idx="75">
                  <c:v>24328.009067820203</c:v>
                </c:pt>
                <c:pt idx="76">
                  <c:v>25167.638398526466</c:v>
                </c:pt>
                <c:pt idx="77">
                  <c:v>26009.154092944518</c:v>
                </c:pt>
                <c:pt idx="78">
                  <c:v>26852.537188205002</c:v>
                </c:pt>
                <c:pt idx="79">
                  <c:v>27697.768522405066</c:v>
                </c:pt>
                <c:pt idx="80">
                  <c:v>28544.828734411283</c:v>
                </c:pt>
                <c:pt idx="81">
                  <c:v>29393.698263675433</c:v>
                </c:pt>
                <c:pt idx="82">
                  <c:v>30244.357350063801</c:v>
                </c:pt>
                <c:pt idx="83">
                  <c:v>31096.786033699791</c:v>
                </c:pt>
                <c:pt idx="84">
                  <c:v>33731.196636535213</c:v>
                </c:pt>
                <c:pt idx="85">
                  <c:v>34386.461045552496</c:v>
                </c:pt>
                <c:pt idx="86">
                  <c:v>35042.555099392739</c:v>
                </c:pt>
                <c:pt idx="87">
                  <c:v>35699.454430168393</c:v>
                </c:pt>
                <c:pt idx="88">
                  <c:v>36357.134463515686</c:v>
                </c:pt>
                <c:pt idx="89">
                  <c:v>37015.570418661853</c:v>
                </c:pt>
                <c:pt idx="90">
                  <c:v>37674.737308508702</c:v>
                </c:pt>
                <c:pt idx="91">
                  <c:v>38334.609939732123</c:v>
                </c:pt>
                <c:pt idx="92">
                  <c:v>38995.162912897133</c:v>
                </c:pt>
                <c:pt idx="93">
                  <c:v>39656.370622589777</c:v>
                </c:pt>
                <c:pt idx="94">
                  <c:v>40318.207257563874</c:v>
                </c:pt>
                <c:pt idx="95">
                  <c:v>40980.646800905</c:v>
                </c:pt>
                <c:pt idx="96">
                  <c:v>43426.401942401535</c:v>
                </c:pt>
                <c:pt idx="97">
                  <c:v>43891.987229109116</c:v>
                </c:pt>
                <c:pt idx="98">
                  <c:v>44357.374352762941</c:v>
                </c:pt>
                <c:pt idx="99">
                  <c:v>44822.534803349547</c:v>
                </c:pt>
                <c:pt idx="100">
                  <c:v>45287.439869430673</c:v>
                </c:pt>
                <c:pt idx="101">
                  <c:v>45752.06063848309</c:v>
                </c:pt>
                <c:pt idx="102">
                  <c:v>46216.367997256122</c:v>
                </c:pt>
                <c:pt idx="103">
                  <c:v>46680.332632146041</c:v>
                </c:pt>
                <c:pt idx="104">
                  <c:v>47143.925029587452</c:v>
                </c:pt>
                <c:pt idx="105">
                  <c:v>47607.115476462932</c:v>
                </c:pt>
                <c:pt idx="106">
                  <c:v>48069.874060528011</c:v>
                </c:pt>
                <c:pt idx="107">
                  <c:v>48532.170670855252</c:v>
                </c:pt>
                <c:pt idx="108">
                  <c:v>50779.159080985621</c:v>
                </c:pt>
                <c:pt idx="109">
                  <c:v>51045.015164132805</c:v>
                </c:pt>
                <c:pt idx="110">
                  <c:v>51309.707815858892</c:v>
                </c:pt>
                <c:pt idx="111">
                  <c:v>51573.205742974984</c:v>
                </c:pt>
                <c:pt idx="112">
                  <c:v>51835.477464088181</c:v>
                </c:pt>
                <c:pt idx="113">
                  <c:v>52096.4913101641</c:v>
                </c:pt>
                <c:pt idx="114">
                  <c:v>52356.215425108036</c:v>
                </c:pt>
                <c:pt idx="115">
                  <c:v>52614.617766361553</c:v>
                </c:pt>
                <c:pt idx="116">
                  <c:v>52871.666105517463</c:v>
                </c:pt>
                <c:pt idx="117">
                  <c:v>53127.328028951233</c:v>
                </c:pt>
                <c:pt idx="118">
                  <c:v>53381.570938469609</c:v>
                </c:pt>
                <c:pt idx="119">
                  <c:v>53634.362051976612</c:v>
                </c:pt>
                <c:pt idx="120">
                  <c:v>55673.328124283624</c:v>
                </c:pt>
                <c:pt idx="121">
                  <c:v>55730.280776076143</c:v>
                </c:pt>
                <c:pt idx="122">
                  <c:v>55785.187543573906</c:v>
                </c:pt>
                <c:pt idx="123">
                  <c:v>55838.015793225088</c:v>
                </c:pt>
                <c:pt idx="124">
                  <c:v>55888.732722388173</c:v>
                </c:pt>
                <c:pt idx="125">
                  <c:v>55937.305360029983</c:v>
                </c:pt>
                <c:pt idx="126">
                  <c:v>55983.700567439031</c:v>
                </c:pt>
                <c:pt idx="127">
                  <c:v>56027.885038954926</c:v>
                </c:pt>
                <c:pt idx="128">
                  <c:v>56069.825302713289</c:v>
                </c:pt>
                <c:pt idx="129">
                  <c:v>56109.487721406796</c:v>
                </c:pt>
                <c:pt idx="130">
                  <c:v>56146.838493061136</c:v>
                </c:pt>
                <c:pt idx="131">
                  <c:v>56181.843651827192</c:v>
                </c:pt>
                <c:pt idx="132">
                  <c:v>58004.633359081738</c:v>
                </c:pt>
                <c:pt idx="133">
                  <c:v>57844.6027895726</c:v>
                </c:pt>
                <c:pt idx="134">
                  <c:v>57681.719239277088</c:v>
                </c:pt>
                <c:pt idx="135">
                  <c:v>57515.949855969884</c:v>
                </c:pt>
                <c:pt idx="136">
                  <c:v>57347.261639953584</c:v>
                </c:pt>
                <c:pt idx="137">
                  <c:v>57175.621444802353</c:v>
                </c:pt>
                <c:pt idx="138">
                  <c:v>57000.995978119958</c:v>
                </c:pt>
                <c:pt idx="139">
                  <c:v>56823.351802310732</c:v>
                </c:pt>
                <c:pt idx="140">
                  <c:v>56642.655335364281</c:v>
                </c:pt>
                <c:pt idx="141">
                  <c:v>56458.872851654436</c:v>
                </c:pt>
                <c:pt idx="142">
                  <c:v>56271.970482750257</c:v>
                </c:pt>
                <c:pt idx="143">
                  <c:v>56081.914218242207</c:v>
                </c:pt>
                <c:pt idx="144">
                  <c:v>57681.32223292558</c:v>
                </c:pt>
                <c:pt idx="145">
                  <c:v>57297.137789994478</c:v>
                </c:pt>
                <c:pt idx="146">
                  <c:v>56909.32837966946</c:v>
                </c:pt>
                <c:pt idx="147">
                  <c:v>56517.861364857803</c:v>
                </c:pt>
                <c:pt idx="148">
                  <c:v>56122.70398188899</c:v>
                </c:pt>
                <c:pt idx="149">
                  <c:v>55723.823341259966</c:v>
                </c:pt>
                <c:pt idx="150">
                  <c:v>55321.18642839419</c:v>
                </c:pt>
                <c:pt idx="151">
                  <c:v>54914.760104409936</c:v>
                </c:pt>
                <c:pt idx="152">
                  <c:v>54504.511106901613</c:v>
                </c:pt>
                <c:pt idx="153">
                  <c:v>54090.406050731079</c:v>
                </c:pt>
                <c:pt idx="154">
                  <c:v>53672.411428831154</c:v>
                </c:pt>
                <c:pt idx="155">
                  <c:v>53250.493613019877</c:v>
                </c:pt>
                <c:pt idx="156">
                  <c:v>54619.686704487365</c:v>
                </c:pt>
                <c:pt idx="157">
                  <c:v>54004.49056652945</c:v>
                </c:pt>
                <c:pt idx="158">
                  <c:v>53384.872594561835</c:v>
                </c:pt>
                <c:pt idx="159">
                  <c:v>52760.800075634383</c:v>
                </c:pt>
                <c:pt idx="160">
                  <c:v>52132.24018918752</c:v>
                </c:pt>
                <c:pt idx="161">
                  <c:v>51499.160007818238</c:v>
                </c:pt>
                <c:pt idx="162">
                  <c:v>50861.526498056308</c:v>
                </c:pt>
                <c:pt idx="163">
                  <c:v>50219.306521148726</c:v>
                </c:pt>
                <c:pt idx="164">
                  <c:v>49572.466833855382</c:v>
                </c:pt>
                <c:pt idx="165">
                  <c:v>48920.974089253112</c:v>
                </c:pt>
                <c:pt idx="166">
                  <c:v>48264.794837549678</c:v>
                </c:pt>
                <c:pt idx="167">
                  <c:v>47603.895526906999</c:v>
                </c:pt>
                <c:pt idx="168">
                  <c:v>48735.576233266867</c:v>
                </c:pt>
                <c:pt idx="169">
                  <c:v>47882.01920252433</c:v>
                </c:pt>
                <c:pt idx="170">
                  <c:v>47023.191250486285</c:v>
                </c:pt>
                <c:pt idx="171">
                  <c:v>46159.059102735227</c:v>
                </c:pt>
                <c:pt idx="172">
                  <c:v>45289.589395452072</c:v>
                </c:pt>
                <c:pt idx="173">
                  <c:v>44414.748676246629</c:v>
                </c:pt>
                <c:pt idx="174">
                  <c:v>43534.503404996831</c:v>
                </c:pt>
                <c:pt idx="175">
                  <c:v>42648.819954696359</c:v>
                </c:pt>
                <c:pt idx="176">
                  <c:v>41757.664612310007</c:v>
                </c:pt>
                <c:pt idx="177">
                  <c:v>40861.003579637603</c:v>
                </c:pt>
                <c:pt idx="178">
                  <c:v>39958.802974185208</c:v>
                </c:pt>
                <c:pt idx="179">
                  <c:v>39051.028830045252</c:v>
                </c:pt>
                <c:pt idx="180">
                  <c:v>39937.20064560078</c:v>
                </c:pt>
                <c:pt idx="181">
                  <c:v>38837.070884794346</c:v>
                </c:pt>
                <c:pt idx="182">
                  <c:v>37730.604010563446</c:v>
                </c:pt>
                <c:pt idx="183">
                  <c:v>36617.764423084904</c:v>
                </c:pt>
                <c:pt idx="184">
                  <c:v>35498.516460952465</c:v>
                </c:pt>
                <c:pt idx="185">
                  <c:v>34372.824402362108</c:v>
                </c:pt>
                <c:pt idx="186">
                  <c:v>33240.652466306128</c:v>
                </c:pt>
                <c:pt idx="187">
                  <c:v>32101.964813772487</c:v>
                </c:pt>
                <c:pt idx="188">
                  <c:v>30956.725548953516</c:v>
                </c:pt>
                <c:pt idx="189">
                  <c:v>29804.89872046165</c:v>
                </c:pt>
                <c:pt idx="190">
                  <c:v>28646.448322551219</c:v>
                </c:pt>
                <c:pt idx="191">
                  <c:v>27481.338296348102</c:v>
                </c:pt>
                <c:pt idx="192">
                  <c:v>28111.421654365142</c:v>
                </c:pt>
                <c:pt idx="193">
                  <c:v>26753.879367520552</c:v>
                </c:pt>
                <c:pt idx="194">
                  <c:v>25388.672615899231</c:v>
                </c:pt>
                <c:pt idx="195">
                  <c:v>24015.762583612472</c:v>
                </c:pt>
                <c:pt idx="196">
                  <c:v>22635.110460873097</c:v>
                </c:pt>
                <c:pt idx="197">
                  <c:v>21246.677446073616</c:v>
                </c:pt>
                <c:pt idx="198">
                  <c:v>19850.424747869489</c:v>
                </c:pt>
                <c:pt idx="199">
                  <c:v>18446.313587264623</c:v>
                </c:pt>
                <c:pt idx="200">
                  <c:v>17034.305199700524</c:v>
                </c:pt>
                <c:pt idx="201">
                  <c:v>15614.360837148382</c:v>
                </c:pt>
                <c:pt idx="202">
                  <c:v>14186.441770202833</c:v>
                </c:pt>
                <c:pt idx="203">
                  <c:v>12750.509290178656</c:v>
                </c:pt>
                <c:pt idx="204">
                  <c:v>13111.414974023352</c:v>
                </c:pt>
                <c:pt idx="205">
                  <c:v>11483.307576720485</c:v>
                </c:pt>
                <c:pt idx="206">
                  <c:v>9846.1475284949429</c:v>
                </c:pt>
                <c:pt idx="207">
                  <c:v>8199.8954006093518</c:v>
                </c:pt>
                <c:pt idx="208">
                  <c:v>6544.5119087196654</c:v>
                </c:pt>
                <c:pt idx="209">
                  <c:v>4879.9579162155278</c:v>
                </c:pt>
                <c:pt idx="210">
                  <c:v>3206.194437546772</c:v>
                </c:pt>
                <c:pt idx="211">
                  <c:v>1523.1826415313403</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numCache>
            </c:numRef>
          </c:yVal>
          <c:smooth val="0"/>
          <c:extLst>
            <c:ext xmlns:c16="http://schemas.microsoft.com/office/drawing/2014/chart" uri="{C3380CC4-5D6E-409C-BE32-E72D297353CC}">
              <c16:uniqueId val="{00000002-341F-4611-B67F-C560D28D9FAE}"/>
            </c:ext>
          </c:extLst>
        </c:ser>
        <c:dLbls>
          <c:showLegendKey val="0"/>
          <c:showVal val="0"/>
          <c:showCatName val="0"/>
          <c:showSerName val="0"/>
          <c:showPercent val="0"/>
          <c:showBubbleSize val="0"/>
        </c:dLbls>
        <c:axId val="139573120"/>
        <c:axId val="139587584"/>
      </c:scatterChart>
      <c:valAx>
        <c:axId val="13957312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Policy year</a:t>
                </a:r>
              </a:p>
            </c:rich>
          </c:tx>
          <c:overlay val="0"/>
          <c:spPr>
            <a:noFill/>
            <a:ln>
              <a:noFill/>
            </a:ln>
            <a:effectLst/>
          </c:spPr>
        </c:title>
        <c:numFmt formatCode="_(* #,##0_);_(* \(#,##0\);_(* &quot;-&quot;_);_(@_)"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587584"/>
        <c:crosses val="autoZero"/>
        <c:crossBetween val="midCat"/>
      </c:valAx>
      <c:valAx>
        <c:axId val="139587584"/>
        <c:scaling>
          <c:orientation val="minMax"/>
          <c:max val="1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NAAR</a:t>
                </a:r>
              </a:p>
            </c:rich>
          </c:tx>
          <c:overlay val="0"/>
          <c:spPr>
            <a:noFill/>
            <a:ln>
              <a:noFill/>
            </a:ln>
            <a:effectLst/>
          </c:spPr>
        </c:title>
        <c:numFmt formatCode="_(* #,##0_);_(* \(#,##0\);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5731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diagrams/_rels/data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diagrams/_rels/drawing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A4DA5D-3322-491F-99E4-DD6C39A2B2C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806FD39-3124-435D-A576-B6EE98687AD8}">
      <dgm:prSet/>
      <dgm:spPr/>
      <dgm:t>
        <a:bodyPr/>
        <a:lstStyle/>
        <a:p>
          <a:pPr>
            <a:defRPr b="1"/>
          </a:pPr>
          <a:r>
            <a:rPr lang="en-US" dirty="0"/>
            <a:t>Product Design</a:t>
          </a:r>
        </a:p>
      </dgm:t>
    </dgm:pt>
    <dgm:pt modelId="{0861296C-71D2-4D07-BFFE-B7A1D51D50F1}" type="parTrans" cxnId="{0EC1510E-6CCF-442F-810D-E8A6063B9092}">
      <dgm:prSet/>
      <dgm:spPr/>
      <dgm:t>
        <a:bodyPr/>
        <a:lstStyle/>
        <a:p>
          <a:endParaRPr lang="en-US"/>
        </a:p>
      </dgm:t>
    </dgm:pt>
    <dgm:pt modelId="{799EF0C2-2D09-4798-95E1-030CC9D6DC44}" type="sibTrans" cxnId="{0EC1510E-6CCF-442F-810D-E8A6063B9092}">
      <dgm:prSet/>
      <dgm:spPr/>
      <dgm:t>
        <a:bodyPr/>
        <a:lstStyle/>
        <a:p>
          <a:endParaRPr lang="en-US"/>
        </a:p>
      </dgm:t>
    </dgm:pt>
    <dgm:pt modelId="{07A1F207-353F-4598-8C20-C5EFC80AF0BC}">
      <dgm:prSet custT="1"/>
      <dgm:spPr/>
      <dgm:t>
        <a:bodyPr anchor="ctr"/>
        <a:lstStyle/>
        <a:p>
          <a:pPr marL="0" lvl="0" indent="0" algn="l" defTabSz="1022350">
            <a:lnSpc>
              <a:spcPct val="90000"/>
            </a:lnSpc>
            <a:spcBef>
              <a:spcPct val="0"/>
            </a:spcBef>
            <a:spcAft>
              <a:spcPct val="35000"/>
            </a:spcAft>
            <a:buNone/>
          </a:pPr>
          <a:r>
            <a:rPr lang="en-US" sz="2300" kern="1200" dirty="0">
              <a:solidFill>
                <a:prstClr val="black">
                  <a:hueOff val="0"/>
                  <a:satOff val="0"/>
                  <a:lumOff val="0"/>
                  <a:alphaOff val="0"/>
                </a:prstClr>
              </a:solidFill>
              <a:latin typeface="Arial" panose="020B0604020202020204"/>
              <a:ea typeface="+mn-ea"/>
              <a:cs typeface="+mn-cs"/>
            </a:rPr>
            <a:t>Product Features</a:t>
          </a:r>
        </a:p>
      </dgm:t>
    </dgm:pt>
    <dgm:pt modelId="{9608AACB-B626-4190-8881-B98E9110E14B}" type="parTrans" cxnId="{99C9AD9F-E67B-4D2E-BB54-F526CF20A67B}">
      <dgm:prSet/>
      <dgm:spPr/>
      <dgm:t>
        <a:bodyPr/>
        <a:lstStyle/>
        <a:p>
          <a:endParaRPr lang="en-US"/>
        </a:p>
      </dgm:t>
    </dgm:pt>
    <dgm:pt modelId="{E4FC199E-E59A-4992-8B1C-711B3C61564A}" type="sibTrans" cxnId="{99C9AD9F-E67B-4D2E-BB54-F526CF20A67B}">
      <dgm:prSet/>
      <dgm:spPr/>
      <dgm:t>
        <a:bodyPr/>
        <a:lstStyle/>
        <a:p>
          <a:endParaRPr lang="en-US"/>
        </a:p>
      </dgm:t>
    </dgm:pt>
    <dgm:pt modelId="{66ABB039-7AEE-4AFE-937F-8B922BF40DF6}">
      <dgm:prSet custT="1"/>
      <dgm:spPr/>
      <dgm:t>
        <a:bodyPr anchor="ctr"/>
        <a:lstStyle/>
        <a:p>
          <a:r>
            <a:rPr lang="en-US" sz="2300" kern="1200" dirty="0"/>
            <a:t>Target </a:t>
          </a:r>
          <a:r>
            <a:rPr lang="en-US" sz="2300" kern="1200" dirty="0">
              <a:solidFill>
                <a:prstClr val="black">
                  <a:hueOff val="0"/>
                  <a:satOff val="0"/>
                  <a:lumOff val="0"/>
                  <a:alphaOff val="0"/>
                </a:prstClr>
              </a:solidFill>
              <a:latin typeface="Arial" panose="020B0604020202020204"/>
              <a:ea typeface="+mn-ea"/>
              <a:cs typeface="+mn-cs"/>
            </a:rPr>
            <a:t>Markets</a:t>
          </a:r>
        </a:p>
      </dgm:t>
    </dgm:pt>
    <dgm:pt modelId="{BF43660D-9619-4DA8-9FAA-8E00CF656B0D}" type="parTrans" cxnId="{5F1E0B5E-14CF-498B-B3A9-66B674279B17}">
      <dgm:prSet/>
      <dgm:spPr/>
      <dgm:t>
        <a:bodyPr/>
        <a:lstStyle/>
        <a:p>
          <a:endParaRPr lang="en-US"/>
        </a:p>
      </dgm:t>
    </dgm:pt>
    <dgm:pt modelId="{6D5008DA-8E6E-468A-8EED-F923306854F1}" type="sibTrans" cxnId="{5F1E0B5E-14CF-498B-B3A9-66B674279B17}">
      <dgm:prSet/>
      <dgm:spPr/>
      <dgm:t>
        <a:bodyPr/>
        <a:lstStyle/>
        <a:p>
          <a:endParaRPr lang="en-US"/>
        </a:p>
      </dgm:t>
    </dgm:pt>
    <dgm:pt modelId="{5BF9EF51-4158-4F71-A3B6-440A3A62BE2C}">
      <dgm:prSet custT="1"/>
      <dgm:spPr/>
      <dgm:t>
        <a:bodyPr anchor="ctr"/>
        <a:lstStyle/>
        <a:p>
          <a:r>
            <a:rPr lang="en-US" sz="2300" kern="1200" dirty="0">
              <a:solidFill>
                <a:prstClr val="black">
                  <a:hueOff val="0"/>
                  <a:satOff val="0"/>
                  <a:lumOff val="0"/>
                  <a:alphaOff val="0"/>
                </a:prstClr>
              </a:solidFill>
              <a:latin typeface="Arial" panose="020B0604020202020204"/>
              <a:ea typeface="+mn-ea"/>
              <a:cs typeface="+mn-cs"/>
            </a:rPr>
            <a:t>Marketing</a:t>
          </a:r>
          <a:r>
            <a:rPr lang="en-US" sz="2300" kern="1200" dirty="0"/>
            <a:t> Strategies</a:t>
          </a:r>
        </a:p>
      </dgm:t>
    </dgm:pt>
    <dgm:pt modelId="{AC627330-2677-4E16-A487-20F5516AB158}" type="parTrans" cxnId="{3EC4BA6F-B867-4732-9822-C46059652FE8}">
      <dgm:prSet/>
      <dgm:spPr/>
      <dgm:t>
        <a:bodyPr/>
        <a:lstStyle/>
        <a:p>
          <a:endParaRPr lang="en-US"/>
        </a:p>
      </dgm:t>
    </dgm:pt>
    <dgm:pt modelId="{A46EC7F2-123A-4A2D-B2E2-E2FBD10797FE}" type="sibTrans" cxnId="{3EC4BA6F-B867-4732-9822-C46059652FE8}">
      <dgm:prSet/>
      <dgm:spPr/>
      <dgm:t>
        <a:bodyPr/>
        <a:lstStyle/>
        <a:p>
          <a:endParaRPr lang="en-US"/>
        </a:p>
      </dgm:t>
    </dgm:pt>
    <dgm:pt modelId="{DDC5B437-1545-47EC-886E-9066712D17D6}">
      <dgm:prSet/>
      <dgm:spPr/>
      <dgm:t>
        <a:bodyPr/>
        <a:lstStyle/>
        <a:p>
          <a:pPr>
            <a:defRPr b="1"/>
          </a:pPr>
          <a:r>
            <a:rPr lang="en-US"/>
            <a:t>Pricing Model</a:t>
          </a:r>
        </a:p>
      </dgm:t>
    </dgm:pt>
    <dgm:pt modelId="{78BCA046-710E-4F33-A196-DBE718A50FED}" type="parTrans" cxnId="{99D32E01-3004-4C0D-B0F2-87F89ADFBD08}">
      <dgm:prSet/>
      <dgm:spPr/>
      <dgm:t>
        <a:bodyPr/>
        <a:lstStyle/>
        <a:p>
          <a:endParaRPr lang="en-US"/>
        </a:p>
      </dgm:t>
    </dgm:pt>
    <dgm:pt modelId="{CF6902A7-CCBC-4805-A5E3-78B6A460BD0F}" type="sibTrans" cxnId="{99D32E01-3004-4C0D-B0F2-87F89ADFBD08}">
      <dgm:prSet/>
      <dgm:spPr/>
      <dgm:t>
        <a:bodyPr/>
        <a:lstStyle/>
        <a:p>
          <a:endParaRPr lang="en-US"/>
        </a:p>
      </dgm:t>
    </dgm:pt>
    <dgm:pt modelId="{DF70939F-92F5-4676-AD02-F2313002BFD4}">
      <dgm:prSet custT="1"/>
      <dgm:spPr/>
      <dgm:t>
        <a:bodyPr anchor="ctr"/>
        <a:lstStyle/>
        <a:p>
          <a:r>
            <a:rPr lang="en-US" sz="2300" kern="1200" dirty="0"/>
            <a:t>Cash </a:t>
          </a:r>
          <a:r>
            <a:rPr lang="en-US" sz="2300" kern="1200" dirty="0">
              <a:solidFill>
                <a:prstClr val="black">
                  <a:hueOff val="0"/>
                  <a:satOff val="0"/>
                  <a:lumOff val="0"/>
                  <a:alphaOff val="0"/>
                </a:prstClr>
              </a:solidFill>
              <a:latin typeface="Arial" panose="020B0604020202020204"/>
              <a:ea typeface="+mn-ea"/>
              <a:cs typeface="+mn-cs"/>
            </a:rPr>
            <a:t>Flow</a:t>
          </a:r>
          <a:r>
            <a:rPr lang="en-US" sz="2300" kern="1200" dirty="0"/>
            <a:t> Model</a:t>
          </a:r>
        </a:p>
      </dgm:t>
    </dgm:pt>
    <dgm:pt modelId="{AE83F58F-927E-4AD4-859C-9724609D16E9}" type="parTrans" cxnId="{D9162AF6-BCC7-4DD4-BA94-2B3D0F0CCB75}">
      <dgm:prSet/>
      <dgm:spPr/>
      <dgm:t>
        <a:bodyPr/>
        <a:lstStyle/>
        <a:p>
          <a:endParaRPr lang="en-US"/>
        </a:p>
      </dgm:t>
    </dgm:pt>
    <dgm:pt modelId="{41E5B793-22EB-4208-8EB9-1B1D661C2D8E}" type="sibTrans" cxnId="{D9162AF6-BCC7-4DD4-BA94-2B3D0F0CCB75}">
      <dgm:prSet/>
      <dgm:spPr/>
      <dgm:t>
        <a:bodyPr/>
        <a:lstStyle/>
        <a:p>
          <a:endParaRPr lang="en-US"/>
        </a:p>
      </dgm:t>
    </dgm:pt>
    <dgm:pt modelId="{D3354507-0AD9-43D7-A60B-B95B5233E5EB}">
      <dgm:prSet custT="1"/>
      <dgm:spPr/>
      <dgm:t>
        <a:bodyPr/>
        <a:lstStyle/>
        <a:p>
          <a:r>
            <a:rPr lang="en-US" sz="2300" kern="1200" dirty="0">
              <a:solidFill>
                <a:prstClr val="black">
                  <a:hueOff val="0"/>
                  <a:satOff val="0"/>
                  <a:lumOff val="0"/>
                  <a:alphaOff val="0"/>
                </a:prstClr>
              </a:solidFill>
              <a:latin typeface="Arial" panose="020B0604020202020204"/>
              <a:ea typeface="+mn-ea"/>
              <a:cs typeface="+mn-cs"/>
            </a:rPr>
            <a:t>Assumptions</a:t>
          </a:r>
        </a:p>
      </dgm:t>
    </dgm:pt>
    <dgm:pt modelId="{2BD1E534-A4CE-4EB4-9870-1E133B1EE03E}" type="parTrans" cxnId="{7756226E-4263-43DB-8753-FE1A913FE93E}">
      <dgm:prSet/>
      <dgm:spPr/>
      <dgm:t>
        <a:bodyPr/>
        <a:lstStyle/>
        <a:p>
          <a:endParaRPr lang="en-US"/>
        </a:p>
      </dgm:t>
    </dgm:pt>
    <dgm:pt modelId="{0627DFCD-CE6E-47D8-AFFF-F2CD525E809C}" type="sibTrans" cxnId="{7756226E-4263-43DB-8753-FE1A913FE93E}">
      <dgm:prSet/>
      <dgm:spPr/>
      <dgm:t>
        <a:bodyPr/>
        <a:lstStyle/>
        <a:p>
          <a:endParaRPr lang="en-US"/>
        </a:p>
      </dgm:t>
    </dgm:pt>
    <dgm:pt modelId="{F29FD3A1-C01C-4627-9E2E-08C481C20A74}">
      <dgm:prSet/>
      <dgm:spPr/>
      <dgm:t>
        <a:bodyPr/>
        <a:lstStyle/>
        <a:p>
          <a:r>
            <a:rPr lang="en-US"/>
            <a:t>Financial Analysis</a:t>
          </a:r>
        </a:p>
      </dgm:t>
    </dgm:pt>
    <dgm:pt modelId="{21358456-556D-460F-9795-3AB16DC50CE8}" type="parTrans" cxnId="{2E62322F-165E-4399-B70E-2D851AB9F6DF}">
      <dgm:prSet/>
      <dgm:spPr/>
      <dgm:t>
        <a:bodyPr/>
        <a:lstStyle/>
        <a:p>
          <a:endParaRPr lang="en-US"/>
        </a:p>
      </dgm:t>
    </dgm:pt>
    <dgm:pt modelId="{378DD473-FFAC-40B4-97F2-EC0C7D460199}" type="sibTrans" cxnId="{2E62322F-165E-4399-B70E-2D851AB9F6DF}">
      <dgm:prSet/>
      <dgm:spPr/>
      <dgm:t>
        <a:bodyPr/>
        <a:lstStyle/>
        <a:p>
          <a:endParaRPr lang="en-US"/>
        </a:p>
      </dgm:t>
    </dgm:pt>
    <dgm:pt modelId="{AB6635C9-666C-4D85-9CF4-2AEFDA69BEA5}">
      <dgm:prSet/>
      <dgm:spPr/>
      <dgm:t>
        <a:bodyPr/>
        <a:lstStyle/>
        <a:p>
          <a:r>
            <a:rPr lang="en-US"/>
            <a:t>Sensitivity Analysis</a:t>
          </a:r>
        </a:p>
      </dgm:t>
    </dgm:pt>
    <dgm:pt modelId="{E313673A-F4BB-4BB0-ADA4-EE855C7B97BE}" type="parTrans" cxnId="{A084D442-66AF-4A78-888B-F4749D9CE4E4}">
      <dgm:prSet/>
      <dgm:spPr/>
      <dgm:t>
        <a:bodyPr/>
        <a:lstStyle/>
        <a:p>
          <a:endParaRPr lang="en-US"/>
        </a:p>
      </dgm:t>
    </dgm:pt>
    <dgm:pt modelId="{CF214389-6AB8-45C5-9B60-C244CB088BC8}" type="sibTrans" cxnId="{A084D442-66AF-4A78-888B-F4749D9CE4E4}">
      <dgm:prSet/>
      <dgm:spPr/>
      <dgm:t>
        <a:bodyPr/>
        <a:lstStyle/>
        <a:p>
          <a:endParaRPr lang="en-US"/>
        </a:p>
      </dgm:t>
    </dgm:pt>
    <dgm:pt modelId="{04803710-27BB-44BD-AD91-69923C2AEC94}">
      <dgm:prSet/>
      <dgm:spPr/>
      <dgm:t>
        <a:bodyPr/>
        <a:lstStyle/>
        <a:p>
          <a:r>
            <a:rPr lang="en-US"/>
            <a:t>Possible Policy Variation</a:t>
          </a:r>
        </a:p>
      </dgm:t>
    </dgm:pt>
    <dgm:pt modelId="{829C1544-D355-4535-87DA-A09EAD95D849}" type="parTrans" cxnId="{E336D166-7391-489D-973E-5F86181C6BD5}">
      <dgm:prSet/>
      <dgm:spPr/>
      <dgm:t>
        <a:bodyPr/>
        <a:lstStyle/>
        <a:p>
          <a:endParaRPr lang="en-US"/>
        </a:p>
      </dgm:t>
    </dgm:pt>
    <dgm:pt modelId="{8EA11BB9-9339-497D-A394-96BB364DD52F}" type="sibTrans" cxnId="{E336D166-7391-489D-973E-5F86181C6BD5}">
      <dgm:prSet/>
      <dgm:spPr/>
      <dgm:t>
        <a:bodyPr/>
        <a:lstStyle/>
        <a:p>
          <a:endParaRPr lang="en-US"/>
        </a:p>
      </dgm:t>
    </dgm:pt>
    <dgm:pt modelId="{3502830D-141C-1449-9707-5F6114931E7A}">
      <dgm:prSet custT="1"/>
      <dgm:spPr>
        <a:noFill/>
      </dgm:spPr>
      <dgm:t>
        <a:bodyPr anchor="ctr"/>
        <a:lstStyle/>
        <a:p>
          <a:pPr marL="0" lvl="0" indent="0" algn="l" defTabSz="1022350">
            <a:lnSpc>
              <a:spcPct val="90000"/>
            </a:lnSpc>
            <a:spcBef>
              <a:spcPct val="0"/>
            </a:spcBef>
            <a:spcAft>
              <a:spcPct val="35000"/>
            </a:spcAft>
            <a:buNone/>
          </a:pPr>
          <a:r>
            <a:rPr lang="en-US" sz="2300" kern="1200" dirty="0">
              <a:solidFill>
                <a:schemeClr val="tx1"/>
              </a:solidFill>
              <a:latin typeface="Arial" panose="020B0604020202020204"/>
              <a:ea typeface="+mn-ea"/>
              <a:cs typeface="+mn-cs"/>
            </a:rPr>
            <a:t>Introduction &amp; Background Research</a:t>
          </a:r>
        </a:p>
      </dgm:t>
    </dgm:pt>
    <dgm:pt modelId="{7EBEF3DD-7D26-7546-9201-D875A5B4EF1F}" type="parTrans" cxnId="{4DB80069-8A10-E34B-B66B-8F5D8AC99744}">
      <dgm:prSet/>
      <dgm:spPr/>
      <dgm:t>
        <a:bodyPr/>
        <a:lstStyle/>
        <a:p>
          <a:endParaRPr lang="en-GB"/>
        </a:p>
      </dgm:t>
    </dgm:pt>
    <dgm:pt modelId="{AE909CA1-C038-A544-A606-13B1ADDEBE55}" type="sibTrans" cxnId="{4DB80069-8A10-E34B-B66B-8F5D8AC99744}">
      <dgm:prSet/>
      <dgm:spPr/>
      <dgm:t>
        <a:bodyPr/>
        <a:lstStyle/>
        <a:p>
          <a:endParaRPr lang="en-GB"/>
        </a:p>
      </dgm:t>
    </dgm:pt>
    <dgm:pt modelId="{E186390B-58AD-FC49-9A67-0404D029ACC6}" type="pres">
      <dgm:prSet presAssocID="{5AA4DA5D-3322-491F-99E4-DD6C39A2B2CE}" presName="vert0" presStyleCnt="0">
        <dgm:presLayoutVars>
          <dgm:dir/>
          <dgm:animOne val="branch"/>
          <dgm:animLvl val="lvl"/>
        </dgm:presLayoutVars>
      </dgm:prSet>
      <dgm:spPr/>
    </dgm:pt>
    <dgm:pt modelId="{14844885-C776-DC46-95BC-D9DD0A60FEB5}" type="pres">
      <dgm:prSet presAssocID="{B806FD39-3124-435D-A576-B6EE98687AD8}" presName="thickLine" presStyleLbl="alignNode1" presStyleIdx="0" presStyleCnt="2"/>
      <dgm:spPr/>
    </dgm:pt>
    <dgm:pt modelId="{0DD525A3-2FDA-AC4C-9C19-1C8CFD30873E}" type="pres">
      <dgm:prSet presAssocID="{B806FD39-3124-435D-A576-B6EE98687AD8}" presName="horz1" presStyleCnt="0"/>
      <dgm:spPr/>
    </dgm:pt>
    <dgm:pt modelId="{EFBC8435-540C-3042-AF15-A4B4803A37FD}" type="pres">
      <dgm:prSet presAssocID="{B806FD39-3124-435D-A576-B6EE98687AD8}" presName="tx1" presStyleLbl="revTx" presStyleIdx="0" presStyleCnt="11"/>
      <dgm:spPr/>
    </dgm:pt>
    <dgm:pt modelId="{D727651C-131F-2440-AC3D-0613965A88D6}" type="pres">
      <dgm:prSet presAssocID="{B806FD39-3124-435D-A576-B6EE98687AD8}" presName="vert1" presStyleCnt="0"/>
      <dgm:spPr/>
    </dgm:pt>
    <dgm:pt modelId="{6059B9FC-B93B-C54E-8BFD-9A2C2B85C7F5}" type="pres">
      <dgm:prSet presAssocID="{3502830D-141C-1449-9707-5F6114931E7A}" presName="vertSpace2a" presStyleCnt="0"/>
      <dgm:spPr/>
    </dgm:pt>
    <dgm:pt modelId="{17025404-E13E-B643-8E00-21AB327E24D5}" type="pres">
      <dgm:prSet presAssocID="{3502830D-141C-1449-9707-5F6114931E7A}" presName="horz2" presStyleCnt="0"/>
      <dgm:spPr/>
    </dgm:pt>
    <dgm:pt modelId="{143E7013-2DD5-2F4D-8B33-9D13D7A47922}" type="pres">
      <dgm:prSet presAssocID="{3502830D-141C-1449-9707-5F6114931E7A}" presName="horzSpace2" presStyleCnt="0"/>
      <dgm:spPr/>
    </dgm:pt>
    <dgm:pt modelId="{C73F22F7-9A10-934B-BDF4-08F064D833C2}" type="pres">
      <dgm:prSet presAssocID="{3502830D-141C-1449-9707-5F6114931E7A}" presName="tx2" presStyleLbl="revTx" presStyleIdx="1" presStyleCnt="11"/>
      <dgm:spPr/>
    </dgm:pt>
    <dgm:pt modelId="{1D1D429F-8B85-3A48-BBCB-6BBB2EED7AD9}" type="pres">
      <dgm:prSet presAssocID="{3502830D-141C-1449-9707-5F6114931E7A}" presName="vert2" presStyleCnt="0"/>
      <dgm:spPr/>
    </dgm:pt>
    <dgm:pt modelId="{01F6A680-8ED8-404E-96CB-22496BA3EE97}" type="pres">
      <dgm:prSet presAssocID="{3502830D-141C-1449-9707-5F6114931E7A}" presName="thinLine2b" presStyleLbl="callout" presStyleIdx="0" presStyleCnt="9"/>
      <dgm:spPr/>
    </dgm:pt>
    <dgm:pt modelId="{19F14F98-2060-F543-88A6-FB248E1138F4}" type="pres">
      <dgm:prSet presAssocID="{3502830D-141C-1449-9707-5F6114931E7A}" presName="vertSpace2b" presStyleCnt="0"/>
      <dgm:spPr/>
    </dgm:pt>
    <dgm:pt modelId="{124E814E-276C-0340-8A9C-BEDCE44FFC7B}" type="pres">
      <dgm:prSet presAssocID="{07A1F207-353F-4598-8C20-C5EFC80AF0BC}" presName="horz2" presStyleCnt="0"/>
      <dgm:spPr/>
    </dgm:pt>
    <dgm:pt modelId="{13A8BAB9-3C25-564C-BE3E-03F5F63101AE}" type="pres">
      <dgm:prSet presAssocID="{07A1F207-353F-4598-8C20-C5EFC80AF0BC}" presName="horzSpace2" presStyleCnt="0"/>
      <dgm:spPr/>
    </dgm:pt>
    <dgm:pt modelId="{E59F5C78-B2BB-4A4D-B127-1764E3F1C4DF}" type="pres">
      <dgm:prSet presAssocID="{07A1F207-353F-4598-8C20-C5EFC80AF0BC}" presName="tx2" presStyleLbl="revTx" presStyleIdx="2" presStyleCnt="11"/>
      <dgm:spPr/>
    </dgm:pt>
    <dgm:pt modelId="{852E093C-98E0-B049-960B-1F6A5A9F8C6C}" type="pres">
      <dgm:prSet presAssocID="{07A1F207-353F-4598-8C20-C5EFC80AF0BC}" presName="vert2" presStyleCnt="0"/>
      <dgm:spPr/>
    </dgm:pt>
    <dgm:pt modelId="{FE29AED8-1BC0-594D-B348-D816B4DD0310}" type="pres">
      <dgm:prSet presAssocID="{07A1F207-353F-4598-8C20-C5EFC80AF0BC}" presName="thinLine2b" presStyleLbl="callout" presStyleIdx="1" presStyleCnt="9"/>
      <dgm:spPr/>
    </dgm:pt>
    <dgm:pt modelId="{8502DDD5-2707-094E-86FE-67C7E96C646F}" type="pres">
      <dgm:prSet presAssocID="{07A1F207-353F-4598-8C20-C5EFC80AF0BC}" presName="vertSpace2b" presStyleCnt="0"/>
      <dgm:spPr/>
    </dgm:pt>
    <dgm:pt modelId="{4A3DA912-AFE4-CD4C-AD43-97D333D78B6A}" type="pres">
      <dgm:prSet presAssocID="{66ABB039-7AEE-4AFE-937F-8B922BF40DF6}" presName="horz2" presStyleCnt="0"/>
      <dgm:spPr/>
    </dgm:pt>
    <dgm:pt modelId="{40558E52-2C6E-CE43-A971-6B5F814BD6E6}" type="pres">
      <dgm:prSet presAssocID="{66ABB039-7AEE-4AFE-937F-8B922BF40DF6}" presName="horzSpace2" presStyleCnt="0"/>
      <dgm:spPr/>
    </dgm:pt>
    <dgm:pt modelId="{53E8E486-AE7C-D049-823C-7E5CD6DF8371}" type="pres">
      <dgm:prSet presAssocID="{66ABB039-7AEE-4AFE-937F-8B922BF40DF6}" presName="tx2" presStyleLbl="revTx" presStyleIdx="3" presStyleCnt="11"/>
      <dgm:spPr/>
    </dgm:pt>
    <dgm:pt modelId="{0FFF1B0F-6E47-2749-A3AA-AB098C7D8317}" type="pres">
      <dgm:prSet presAssocID="{66ABB039-7AEE-4AFE-937F-8B922BF40DF6}" presName="vert2" presStyleCnt="0"/>
      <dgm:spPr/>
    </dgm:pt>
    <dgm:pt modelId="{1404E0A3-3C4E-6C45-BDDA-D708602F079D}" type="pres">
      <dgm:prSet presAssocID="{66ABB039-7AEE-4AFE-937F-8B922BF40DF6}" presName="thinLine2b" presStyleLbl="callout" presStyleIdx="2" presStyleCnt="9"/>
      <dgm:spPr/>
    </dgm:pt>
    <dgm:pt modelId="{A22EDB87-91EB-3140-8BA0-DFE3E71B5111}" type="pres">
      <dgm:prSet presAssocID="{66ABB039-7AEE-4AFE-937F-8B922BF40DF6}" presName="vertSpace2b" presStyleCnt="0"/>
      <dgm:spPr/>
    </dgm:pt>
    <dgm:pt modelId="{6D95047B-06CC-BF49-AABC-0B6CFDBC4C80}" type="pres">
      <dgm:prSet presAssocID="{5BF9EF51-4158-4F71-A3B6-440A3A62BE2C}" presName="horz2" presStyleCnt="0"/>
      <dgm:spPr/>
    </dgm:pt>
    <dgm:pt modelId="{A76DDD5F-5F07-9049-8C8A-805B69C7B472}" type="pres">
      <dgm:prSet presAssocID="{5BF9EF51-4158-4F71-A3B6-440A3A62BE2C}" presName="horzSpace2" presStyleCnt="0"/>
      <dgm:spPr/>
    </dgm:pt>
    <dgm:pt modelId="{6EFF45AB-1E86-C14A-8FB3-253AC79D3CE6}" type="pres">
      <dgm:prSet presAssocID="{5BF9EF51-4158-4F71-A3B6-440A3A62BE2C}" presName="tx2" presStyleLbl="revTx" presStyleIdx="4" presStyleCnt="11"/>
      <dgm:spPr/>
    </dgm:pt>
    <dgm:pt modelId="{FCC5A308-2774-B848-9B01-A838B1D0E9FA}" type="pres">
      <dgm:prSet presAssocID="{5BF9EF51-4158-4F71-A3B6-440A3A62BE2C}" presName="vert2" presStyleCnt="0"/>
      <dgm:spPr/>
    </dgm:pt>
    <dgm:pt modelId="{825DCBE7-AD77-D44D-ABF6-026E1C01599F}" type="pres">
      <dgm:prSet presAssocID="{5BF9EF51-4158-4F71-A3B6-440A3A62BE2C}" presName="thinLine2b" presStyleLbl="callout" presStyleIdx="3" presStyleCnt="9"/>
      <dgm:spPr/>
    </dgm:pt>
    <dgm:pt modelId="{4C044CC5-2BC4-534C-A7AC-14868210D2C8}" type="pres">
      <dgm:prSet presAssocID="{5BF9EF51-4158-4F71-A3B6-440A3A62BE2C}" presName="vertSpace2b" presStyleCnt="0"/>
      <dgm:spPr/>
    </dgm:pt>
    <dgm:pt modelId="{A9D058CE-6F5B-494B-B178-0517784006AE}" type="pres">
      <dgm:prSet presAssocID="{DDC5B437-1545-47EC-886E-9066712D17D6}" presName="thickLine" presStyleLbl="alignNode1" presStyleIdx="1" presStyleCnt="2"/>
      <dgm:spPr/>
    </dgm:pt>
    <dgm:pt modelId="{D21ACA01-FD4B-604B-A95E-EC8FC3DCDB2F}" type="pres">
      <dgm:prSet presAssocID="{DDC5B437-1545-47EC-886E-9066712D17D6}" presName="horz1" presStyleCnt="0"/>
      <dgm:spPr/>
    </dgm:pt>
    <dgm:pt modelId="{C8EF66B5-1A66-3A48-876F-41F0AED50CE2}" type="pres">
      <dgm:prSet presAssocID="{DDC5B437-1545-47EC-886E-9066712D17D6}" presName="tx1" presStyleLbl="revTx" presStyleIdx="5" presStyleCnt="11"/>
      <dgm:spPr/>
    </dgm:pt>
    <dgm:pt modelId="{9F9F5C0E-AB7B-AA4B-8E9A-665DF864CFB1}" type="pres">
      <dgm:prSet presAssocID="{DDC5B437-1545-47EC-886E-9066712D17D6}" presName="vert1" presStyleCnt="0"/>
      <dgm:spPr/>
    </dgm:pt>
    <dgm:pt modelId="{8E038C59-19C2-A847-B286-54FC1B289138}" type="pres">
      <dgm:prSet presAssocID="{DF70939F-92F5-4676-AD02-F2313002BFD4}" presName="vertSpace2a" presStyleCnt="0"/>
      <dgm:spPr/>
    </dgm:pt>
    <dgm:pt modelId="{14A6865B-E85D-1B4E-B8B4-3DFC71F5DD14}" type="pres">
      <dgm:prSet presAssocID="{DF70939F-92F5-4676-AD02-F2313002BFD4}" presName="horz2" presStyleCnt="0"/>
      <dgm:spPr/>
    </dgm:pt>
    <dgm:pt modelId="{6B086495-A0A7-5B4A-A15B-AF0E052CDFD6}" type="pres">
      <dgm:prSet presAssocID="{DF70939F-92F5-4676-AD02-F2313002BFD4}" presName="horzSpace2" presStyleCnt="0"/>
      <dgm:spPr/>
    </dgm:pt>
    <dgm:pt modelId="{3E99131F-B83D-DC45-B2F2-2200B1ABCF15}" type="pres">
      <dgm:prSet presAssocID="{DF70939F-92F5-4676-AD02-F2313002BFD4}" presName="tx2" presStyleLbl="revTx" presStyleIdx="6" presStyleCnt="11"/>
      <dgm:spPr/>
    </dgm:pt>
    <dgm:pt modelId="{0E9CACBC-68D2-C348-9059-6C17875ABD6D}" type="pres">
      <dgm:prSet presAssocID="{DF70939F-92F5-4676-AD02-F2313002BFD4}" presName="vert2" presStyleCnt="0"/>
      <dgm:spPr/>
    </dgm:pt>
    <dgm:pt modelId="{45EB1130-D987-3F45-82E8-F6667A214CB8}" type="pres">
      <dgm:prSet presAssocID="{DF70939F-92F5-4676-AD02-F2313002BFD4}" presName="thinLine2b" presStyleLbl="callout" presStyleIdx="4" presStyleCnt="9"/>
      <dgm:spPr/>
    </dgm:pt>
    <dgm:pt modelId="{E56CDE25-B53A-6942-AA8B-E8C0197C86B2}" type="pres">
      <dgm:prSet presAssocID="{DF70939F-92F5-4676-AD02-F2313002BFD4}" presName="vertSpace2b" presStyleCnt="0"/>
      <dgm:spPr/>
    </dgm:pt>
    <dgm:pt modelId="{B2F4EDA4-2FE1-8947-83B0-59B1ACFF2545}" type="pres">
      <dgm:prSet presAssocID="{D3354507-0AD9-43D7-A60B-B95B5233E5EB}" presName="horz2" presStyleCnt="0"/>
      <dgm:spPr/>
    </dgm:pt>
    <dgm:pt modelId="{08C52668-DC9F-244A-81EA-1C74358B2B32}" type="pres">
      <dgm:prSet presAssocID="{D3354507-0AD9-43D7-A60B-B95B5233E5EB}" presName="horzSpace2" presStyleCnt="0"/>
      <dgm:spPr/>
    </dgm:pt>
    <dgm:pt modelId="{85584DA6-600F-FD45-B7EF-B74C210FC0DE}" type="pres">
      <dgm:prSet presAssocID="{D3354507-0AD9-43D7-A60B-B95B5233E5EB}" presName="tx2" presStyleLbl="revTx" presStyleIdx="7" presStyleCnt="11"/>
      <dgm:spPr/>
    </dgm:pt>
    <dgm:pt modelId="{EC507D60-8E37-C742-960D-9C1E3278614F}" type="pres">
      <dgm:prSet presAssocID="{D3354507-0AD9-43D7-A60B-B95B5233E5EB}" presName="vert2" presStyleCnt="0"/>
      <dgm:spPr/>
    </dgm:pt>
    <dgm:pt modelId="{F072FD2C-8F1F-F248-9F31-521030A36B13}" type="pres">
      <dgm:prSet presAssocID="{D3354507-0AD9-43D7-A60B-B95B5233E5EB}" presName="thinLine2b" presStyleLbl="callout" presStyleIdx="5" presStyleCnt="9"/>
      <dgm:spPr/>
    </dgm:pt>
    <dgm:pt modelId="{1AB1B821-6F5D-7C47-A8FF-FADD61154A8D}" type="pres">
      <dgm:prSet presAssocID="{D3354507-0AD9-43D7-A60B-B95B5233E5EB}" presName="vertSpace2b" presStyleCnt="0"/>
      <dgm:spPr/>
    </dgm:pt>
    <dgm:pt modelId="{CCBA2558-C348-364C-94D3-387EFA98D395}" type="pres">
      <dgm:prSet presAssocID="{F29FD3A1-C01C-4627-9E2E-08C481C20A74}" presName="horz2" presStyleCnt="0"/>
      <dgm:spPr/>
    </dgm:pt>
    <dgm:pt modelId="{73E2C4F1-C56E-1541-9E4E-9F434BE8FEA0}" type="pres">
      <dgm:prSet presAssocID="{F29FD3A1-C01C-4627-9E2E-08C481C20A74}" presName="horzSpace2" presStyleCnt="0"/>
      <dgm:spPr/>
    </dgm:pt>
    <dgm:pt modelId="{B8410CB1-DD6C-C44C-80E9-A94D21CB9801}" type="pres">
      <dgm:prSet presAssocID="{F29FD3A1-C01C-4627-9E2E-08C481C20A74}" presName="tx2" presStyleLbl="revTx" presStyleIdx="8" presStyleCnt="11"/>
      <dgm:spPr/>
    </dgm:pt>
    <dgm:pt modelId="{1D1DB7C3-C6AC-A149-B60D-77510AB648D4}" type="pres">
      <dgm:prSet presAssocID="{F29FD3A1-C01C-4627-9E2E-08C481C20A74}" presName="vert2" presStyleCnt="0"/>
      <dgm:spPr/>
    </dgm:pt>
    <dgm:pt modelId="{0BA180D4-3671-4542-9676-D9F073D8B42D}" type="pres">
      <dgm:prSet presAssocID="{F29FD3A1-C01C-4627-9E2E-08C481C20A74}" presName="thinLine2b" presStyleLbl="callout" presStyleIdx="6" presStyleCnt="9"/>
      <dgm:spPr/>
    </dgm:pt>
    <dgm:pt modelId="{018F5CC8-9A74-6545-8F91-FDCDC8347BC2}" type="pres">
      <dgm:prSet presAssocID="{F29FD3A1-C01C-4627-9E2E-08C481C20A74}" presName="vertSpace2b" presStyleCnt="0"/>
      <dgm:spPr/>
    </dgm:pt>
    <dgm:pt modelId="{196FFDB1-07E8-5249-B537-C223373069A3}" type="pres">
      <dgm:prSet presAssocID="{AB6635C9-666C-4D85-9CF4-2AEFDA69BEA5}" presName="horz2" presStyleCnt="0"/>
      <dgm:spPr/>
    </dgm:pt>
    <dgm:pt modelId="{DC882390-0AA7-9C40-A498-1B6676103394}" type="pres">
      <dgm:prSet presAssocID="{AB6635C9-666C-4D85-9CF4-2AEFDA69BEA5}" presName="horzSpace2" presStyleCnt="0"/>
      <dgm:spPr/>
    </dgm:pt>
    <dgm:pt modelId="{FC96425E-85C1-AC4D-B796-AEFB4311ABA4}" type="pres">
      <dgm:prSet presAssocID="{AB6635C9-666C-4D85-9CF4-2AEFDA69BEA5}" presName="tx2" presStyleLbl="revTx" presStyleIdx="9" presStyleCnt="11"/>
      <dgm:spPr/>
    </dgm:pt>
    <dgm:pt modelId="{1A0262BB-7E55-514E-A63B-A71E9E2D4C07}" type="pres">
      <dgm:prSet presAssocID="{AB6635C9-666C-4D85-9CF4-2AEFDA69BEA5}" presName="vert2" presStyleCnt="0"/>
      <dgm:spPr/>
    </dgm:pt>
    <dgm:pt modelId="{0ED63317-49A0-3345-9213-A8A711CAAE45}" type="pres">
      <dgm:prSet presAssocID="{AB6635C9-666C-4D85-9CF4-2AEFDA69BEA5}" presName="thinLine2b" presStyleLbl="callout" presStyleIdx="7" presStyleCnt="9"/>
      <dgm:spPr/>
    </dgm:pt>
    <dgm:pt modelId="{98879D16-6E1C-C649-A15C-9F23555F0724}" type="pres">
      <dgm:prSet presAssocID="{AB6635C9-666C-4D85-9CF4-2AEFDA69BEA5}" presName="vertSpace2b" presStyleCnt="0"/>
      <dgm:spPr/>
    </dgm:pt>
    <dgm:pt modelId="{596CBE01-4664-8845-8E94-79A7157EFFC0}" type="pres">
      <dgm:prSet presAssocID="{04803710-27BB-44BD-AD91-69923C2AEC94}" presName="horz2" presStyleCnt="0"/>
      <dgm:spPr/>
    </dgm:pt>
    <dgm:pt modelId="{0A51F2C8-F37E-C14D-93B1-DDE5B6106BEF}" type="pres">
      <dgm:prSet presAssocID="{04803710-27BB-44BD-AD91-69923C2AEC94}" presName="horzSpace2" presStyleCnt="0"/>
      <dgm:spPr/>
    </dgm:pt>
    <dgm:pt modelId="{74AEE95B-90F7-0F40-8F7A-6A949D09A3CC}" type="pres">
      <dgm:prSet presAssocID="{04803710-27BB-44BD-AD91-69923C2AEC94}" presName="tx2" presStyleLbl="revTx" presStyleIdx="10" presStyleCnt="11"/>
      <dgm:spPr/>
    </dgm:pt>
    <dgm:pt modelId="{2EE79A52-5AB5-3042-B6B6-AF6B572C47DD}" type="pres">
      <dgm:prSet presAssocID="{04803710-27BB-44BD-AD91-69923C2AEC94}" presName="vert2" presStyleCnt="0"/>
      <dgm:spPr/>
    </dgm:pt>
    <dgm:pt modelId="{E6CCFC35-6891-BD47-A404-17E048F9A1A5}" type="pres">
      <dgm:prSet presAssocID="{04803710-27BB-44BD-AD91-69923C2AEC94}" presName="thinLine2b" presStyleLbl="callout" presStyleIdx="8" presStyleCnt="9"/>
      <dgm:spPr/>
    </dgm:pt>
    <dgm:pt modelId="{FBF10CBF-5051-0244-B520-90A4EA0C5593}" type="pres">
      <dgm:prSet presAssocID="{04803710-27BB-44BD-AD91-69923C2AEC94}" presName="vertSpace2b" presStyleCnt="0"/>
      <dgm:spPr/>
    </dgm:pt>
  </dgm:ptLst>
  <dgm:cxnLst>
    <dgm:cxn modelId="{99D32E01-3004-4C0D-B0F2-87F89ADFBD08}" srcId="{5AA4DA5D-3322-491F-99E4-DD6C39A2B2CE}" destId="{DDC5B437-1545-47EC-886E-9066712D17D6}" srcOrd="1" destOrd="0" parTransId="{78BCA046-710E-4F33-A196-DBE718A50FED}" sibTransId="{CF6902A7-CCBC-4805-A5E3-78B6A460BD0F}"/>
    <dgm:cxn modelId="{0EC1510E-6CCF-442F-810D-E8A6063B9092}" srcId="{5AA4DA5D-3322-491F-99E4-DD6C39A2B2CE}" destId="{B806FD39-3124-435D-A576-B6EE98687AD8}" srcOrd="0" destOrd="0" parTransId="{0861296C-71D2-4D07-BFFE-B7A1D51D50F1}" sibTransId="{799EF0C2-2D09-4798-95E1-030CC9D6DC44}"/>
    <dgm:cxn modelId="{FDE6A00F-7A38-C548-BC2D-0CF375414667}" type="presOf" srcId="{66ABB039-7AEE-4AFE-937F-8B922BF40DF6}" destId="{53E8E486-AE7C-D049-823C-7E5CD6DF8371}" srcOrd="0" destOrd="0" presId="urn:microsoft.com/office/officeart/2008/layout/LinedList"/>
    <dgm:cxn modelId="{9EA89816-BB96-C040-8E5C-A9C65A85730E}" type="presOf" srcId="{3502830D-141C-1449-9707-5F6114931E7A}" destId="{C73F22F7-9A10-934B-BDF4-08F064D833C2}" srcOrd="0" destOrd="0" presId="urn:microsoft.com/office/officeart/2008/layout/LinedList"/>
    <dgm:cxn modelId="{DEF4DC26-8E50-134E-959B-5165083A7DC1}" type="presOf" srcId="{04803710-27BB-44BD-AD91-69923C2AEC94}" destId="{74AEE95B-90F7-0F40-8F7A-6A949D09A3CC}" srcOrd="0" destOrd="0" presId="urn:microsoft.com/office/officeart/2008/layout/LinedList"/>
    <dgm:cxn modelId="{2197912E-6297-C841-B43D-C72EC4F4C400}" type="presOf" srcId="{DDC5B437-1545-47EC-886E-9066712D17D6}" destId="{C8EF66B5-1A66-3A48-876F-41F0AED50CE2}" srcOrd="0" destOrd="0" presId="urn:microsoft.com/office/officeart/2008/layout/LinedList"/>
    <dgm:cxn modelId="{2E62322F-165E-4399-B70E-2D851AB9F6DF}" srcId="{DDC5B437-1545-47EC-886E-9066712D17D6}" destId="{F29FD3A1-C01C-4627-9E2E-08C481C20A74}" srcOrd="2" destOrd="0" parTransId="{21358456-556D-460F-9795-3AB16DC50CE8}" sibTransId="{378DD473-FFAC-40B4-97F2-EC0C7D460199}"/>
    <dgm:cxn modelId="{0C1C5538-305F-0B41-A824-50440A9D461D}" type="presOf" srcId="{F29FD3A1-C01C-4627-9E2E-08C481C20A74}" destId="{B8410CB1-DD6C-C44C-80E9-A94D21CB9801}" srcOrd="0" destOrd="0" presId="urn:microsoft.com/office/officeart/2008/layout/LinedList"/>
    <dgm:cxn modelId="{AD3C6A40-484E-4444-B054-AE2B86291A56}" type="presOf" srcId="{AB6635C9-666C-4D85-9CF4-2AEFDA69BEA5}" destId="{FC96425E-85C1-AC4D-B796-AEFB4311ABA4}" srcOrd="0" destOrd="0" presId="urn:microsoft.com/office/officeart/2008/layout/LinedList"/>
    <dgm:cxn modelId="{5F1E0B5E-14CF-498B-B3A9-66B674279B17}" srcId="{B806FD39-3124-435D-A576-B6EE98687AD8}" destId="{66ABB039-7AEE-4AFE-937F-8B922BF40DF6}" srcOrd="2" destOrd="0" parTransId="{BF43660D-9619-4DA8-9FAA-8E00CF656B0D}" sibTransId="{6D5008DA-8E6E-468A-8EED-F923306854F1}"/>
    <dgm:cxn modelId="{A084D442-66AF-4A78-888B-F4749D9CE4E4}" srcId="{DDC5B437-1545-47EC-886E-9066712D17D6}" destId="{AB6635C9-666C-4D85-9CF4-2AEFDA69BEA5}" srcOrd="3" destOrd="0" parTransId="{E313673A-F4BB-4BB0-ADA4-EE855C7B97BE}" sibTransId="{CF214389-6AB8-45C5-9B60-C244CB088BC8}"/>
    <dgm:cxn modelId="{E336D166-7391-489D-973E-5F86181C6BD5}" srcId="{DDC5B437-1545-47EC-886E-9066712D17D6}" destId="{04803710-27BB-44BD-AD91-69923C2AEC94}" srcOrd="4" destOrd="0" parTransId="{829C1544-D355-4535-87DA-A09EAD95D849}" sibTransId="{8EA11BB9-9339-497D-A394-96BB364DD52F}"/>
    <dgm:cxn modelId="{4DB80069-8A10-E34B-B66B-8F5D8AC99744}" srcId="{B806FD39-3124-435D-A576-B6EE98687AD8}" destId="{3502830D-141C-1449-9707-5F6114931E7A}" srcOrd="0" destOrd="0" parTransId="{7EBEF3DD-7D26-7546-9201-D875A5B4EF1F}" sibTransId="{AE909CA1-C038-A544-A606-13B1ADDEBE55}"/>
    <dgm:cxn modelId="{7756226E-4263-43DB-8753-FE1A913FE93E}" srcId="{DDC5B437-1545-47EC-886E-9066712D17D6}" destId="{D3354507-0AD9-43D7-A60B-B95B5233E5EB}" srcOrd="1" destOrd="0" parTransId="{2BD1E534-A4CE-4EB4-9870-1E133B1EE03E}" sibTransId="{0627DFCD-CE6E-47D8-AFFF-F2CD525E809C}"/>
    <dgm:cxn modelId="{3EC4BA6F-B867-4732-9822-C46059652FE8}" srcId="{B806FD39-3124-435D-A576-B6EE98687AD8}" destId="{5BF9EF51-4158-4F71-A3B6-440A3A62BE2C}" srcOrd="3" destOrd="0" parTransId="{AC627330-2677-4E16-A487-20F5516AB158}" sibTransId="{A46EC7F2-123A-4A2D-B2E2-E2FBD10797FE}"/>
    <dgm:cxn modelId="{9C8C7190-9CC3-BD46-8716-D5A144749488}" type="presOf" srcId="{5AA4DA5D-3322-491F-99E4-DD6C39A2B2CE}" destId="{E186390B-58AD-FC49-9A67-0404D029ACC6}" srcOrd="0" destOrd="0" presId="urn:microsoft.com/office/officeart/2008/layout/LinedList"/>
    <dgm:cxn modelId="{99C9AD9F-E67B-4D2E-BB54-F526CF20A67B}" srcId="{B806FD39-3124-435D-A576-B6EE98687AD8}" destId="{07A1F207-353F-4598-8C20-C5EFC80AF0BC}" srcOrd="1" destOrd="0" parTransId="{9608AACB-B626-4190-8881-B98E9110E14B}" sibTransId="{E4FC199E-E59A-4992-8B1C-711B3C61564A}"/>
    <dgm:cxn modelId="{0768BFAF-30B2-054E-9637-5277B267DF35}" type="presOf" srcId="{07A1F207-353F-4598-8C20-C5EFC80AF0BC}" destId="{E59F5C78-B2BB-4A4D-B127-1764E3F1C4DF}" srcOrd="0" destOrd="0" presId="urn:microsoft.com/office/officeart/2008/layout/LinedList"/>
    <dgm:cxn modelId="{5B1250D0-E0FB-5D43-A30F-33868EDC053D}" type="presOf" srcId="{DF70939F-92F5-4676-AD02-F2313002BFD4}" destId="{3E99131F-B83D-DC45-B2F2-2200B1ABCF15}" srcOrd="0" destOrd="0" presId="urn:microsoft.com/office/officeart/2008/layout/LinedList"/>
    <dgm:cxn modelId="{121572D3-0381-B647-BDFD-A8BB82514842}" type="presOf" srcId="{5BF9EF51-4158-4F71-A3B6-440A3A62BE2C}" destId="{6EFF45AB-1E86-C14A-8FB3-253AC79D3CE6}" srcOrd="0" destOrd="0" presId="urn:microsoft.com/office/officeart/2008/layout/LinedList"/>
    <dgm:cxn modelId="{AB8228F2-3C70-D046-801B-1833320E4028}" type="presOf" srcId="{D3354507-0AD9-43D7-A60B-B95B5233E5EB}" destId="{85584DA6-600F-FD45-B7EF-B74C210FC0DE}" srcOrd="0" destOrd="0" presId="urn:microsoft.com/office/officeart/2008/layout/LinedList"/>
    <dgm:cxn modelId="{D9162AF6-BCC7-4DD4-BA94-2B3D0F0CCB75}" srcId="{DDC5B437-1545-47EC-886E-9066712D17D6}" destId="{DF70939F-92F5-4676-AD02-F2313002BFD4}" srcOrd="0" destOrd="0" parTransId="{AE83F58F-927E-4AD4-859C-9724609D16E9}" sibTransId="{41E5B793-22EB-4208-8EB9-1B1D661C2D8E}"/>
    <dgm:cxn modelId="{DEF708FE-755A-A44C-917C-C2DAD0FF4C71}" type="presOf" srcId="{B806FD39-3124-435D-A576-B6EE98687AD8}" destId="{EFBC8435-540C-3042-AF15-A4B4803A37FD}" srcOrd="0" destOrd="0" presId="urn:microsoft.com/office/officeart/2008/layout/LinedList"/>
    <dgm:cxn modelId="{1EBFD2AE-48DB-5940-9BD8-8E090455CFDA}" type="presParOf" srcId="{E186390B-58AD-FC49-9A67-0404D029ACC6}" destId="{14844885-C776-DC46-95BC-D9DD0A60FEB5}" srcOrd="0" destOrd="0" presId="urn:microsoft.com/office/officeart/2008/layout/LinedList"/>
    <dgm:cxn modelId="{55910E16-4F17-284B-B95B-60122E256915}" type="presParOf" srcId="{E186390B-58AD-FC49-9A67-0404D029ACC6}" destId="{0DD525A3-2FDA-AC4C-9C19-1C8CFD30873E}" srcOrd="1" destOrd="0" presId="urn:microsoft.com/office/officeart/2008/layout/LinedList"/>
    <dgm:cxn modelId="{6D95C2F7-3FA0-3843-928F-0993EBE335BE}" type="presParOf" srcId="{0DD525A3-2FDA-AC4C-9C19-1C8CFD30873E}" destId="{EFBC8435-540C-3042-AF15-A4B4803A37FD}" srcOrd="0" destOrd="0" presId="urn:microsoft.com/office/officeart/2008/layout/LinedList"/>
    <dgm:cxn modelId="{89599559-C745-A747-A341-118DCA70FCC1}" type="presParOf" srcId="{0DD525A3-2FDA-AC4C-9C19-1C8CFD30873E}" destId="{D727651C-131F-2440-AC3D-0613965A88D6}" srcOrd="1" destOrd="0" presId="urn:microsoft.com/office/officeart/2008/layout/LinedList"/>
    <dgm:cxn modelId="{D4570415-9288-C144-9620-676E678427A9}" type="presParOf" srcId="{D727651C-131F-2440-AC3D-0613965A88D6}" destId="{6059B9FC-B93B-C54E-8BFD-9A2C2B85C7F5}" srcOrd="0" destOrd="0" presId="urn:microsoft.com/office/officeart/2008/layout/LinedList"/>
    <dgm:cxn modelId="{C9612BB2-0471-B843-8007-2B2CBC3D602A}" type="presParOf" srcId="{D727651C-131F-2440-AC3D-0613965A88D6}" destId="{17025404-E13E-B643-8E00-21AB327E24D5}" srcOrd="1" destOrd="0" presId="urn:microsoft.com/office/officeart/2008/layout/LinedList"/>
    <dgm:cxn modelId="{DC1EEA9B-6DF0-DA47-A85D-227A1CDD1592}" type="presParOf" srcId="{17025404-E13E-B643-8E00-21AB327E24D5}" destId="{143E7013-2DD5-2F4D-8B33-9D13D7A47922}" srcOrd="0" destOrd="0" presId="urn:microsoft.com/office/officeart/2008/layout/LinedList"/>
    <dgm:cxn modelId="{35A9B2A5-2180-364B-B56C-CACB70AD76B1}" type="presParOf" srcId="{17025404-E13E-B643-8E00-21AB327E24D5}" destId="{C73F22F7-9A10-934B-BDF4-08F064D833C2}" srcOrd="1" destOrd="0" presId="urn:microsoft.com/office/officeart/2008/layout/LinedList"/>
    <dgm:cxn modelId="{BD183A09-7ADE-214B-B9C5-0B26CBCFE683}" type="presParOf" srcId="{17025404-E13E-B643-8E00-21AB327E24D5}" destId="{1D1D429F-8B85-3A48-BBCB-6BBB2EED7AD9}" srcOrd="2" destOrd="0" presId="urn:microsoft.com/office/officeart/2008/layout/LinedList"/>
    <dgm:cxn modelId="{DCE2959E-EC18-CF40-8672-956E5E9399FF}" type="presParOf" srcId="{D727651C-131F-2440-AC3D-0613965A88D6}" destId="{01F6A680-8ED8-404E-96CB-22496BA3EE97}" srcOrd="2" destOrd="0" presId="urn:microsoft.com/office/officeart/2008/layout/LinedList"/>
    <dgm:cxn modelId="{04A370DE-B7CF-0B47-B50A-749E86973BAB}" type="presParOf" srcId="{D727651C-131F-2440-AC3D-0613965A88D6}" destId="{19F14F98-2060-F543-88A6-FB248E1138F4}" srcOrd="3" destOrd="0" presId="urn:microsoft.com/office/officeart/2008/layout/LinedList"/>
    <dgm:cxn modelId="{03DAEEE4-4ED1-E849-A959-7C33F3BE3A42}" type="presParOf" srcId="{D727651C-131F-2440-AC3D-0613965A88D6}" destId="{124E814E-276C-0340-8A9C-BEDCE44FFC7B}" srcOrd="4" destOrd="0" presId="urn:microsoft.com/office/officeart/2008/layout/LinedList"/>
    <dgm:cxn modelId="{297B5457-4D4A-AE41-BADA-B7D4D0403D68}" type="presParOf" srcId="{124E814E-276C-0340-8A9C-BEDCE44FFC7B}" destId="{13A8BAB9-3C25-564C-BE3E-03F5F63101AE}" srcOrd="0" destOrd="0" presId="urn:microsoft.com/office/officeart/2008/layout/LinedList"/>
    <dgm:cxn modelId="{03BBF10A-3F62-5347-8269-A268809EF9A7}" type="presParOf" srcId="{124E814E-276C-0340-8A9C-BEDCE44FFC7B}" destId="{E59F5C78-B2BB-4A4D-B127-1764E3F1C4DF}" srcOrd="1" destOrd="0" presId="urn:microsoft.com/office/officeart/2008/layout/LinedList"/>
    <dgm:cxn modelId="{B89DF7F4-2875-4F4E-BA34-157C6DFEBB40}" type="presParOf" srcId="{124E814E-276C-0340-8A9C-BEDCE44FFC7B}" destId="{852E093C-98E0-B049-960B-1F6A5A9F8C6C}" srcOrd="2" destOrd="0" presId="urn:microsoft.com/office/officeart/2008/layout/LinedList"/>
    <dgm:cxn modelId="{1544D66C-2B37-A34F-8B5F-A7201F2BA879}" type="presParOf" srcId="{D727651C-131F-2440-AC3D-0613965A88D6}" destId="{FE29AED8-1BC0-594D-B348-D816B4DD0310}" srcOrd="5" destOrd="0" presId="urn:microsoft.com/office/officeart/2008/layout/LinedList"/>
    <dgm:cxn modelId="{39F049B1-3C78-9245-8CB8-A4FF979CD568}" type="presParOf" srcId="{D727651C-131F-2440-AC3D-0613965A88D6}" destId="{8502DDD5-2707-094E-86FE-67C7E96C646F}" srcOrd="6" destOrd="0" presId="urn:microsoft.com/office/officeart/2008/layout/LinedList"/>
    <dgm:cxn modelId="{10826ABD-3699-D44E-8B5A-118A5B4E13BD}" type="presParOf" srcId="{D727651C-131F-2440-AC3D-0613965A88D6}" destId="{4A3DA912-AFE4-CD4C-AD43-97D333D78B6A}" srcOrd="7" destOrd="0" presId="urn:microsoft.com/office/officeart/2008/layout/LinedList"/>
    <dgm:cxn modelId="{193CBD6E-ED72-8D4D-8D35-ECFF0B7788B0}" type="presParOf" srcId="{4A3DA912-AFE4-CD4C-AD43-97D333D78B6A}" destId="{40558E52-2C6E-CE43-A971-6B5F814BD6E6}" srcOrd="0" destOrd="0" presId="urn:microsoft.com/office/officeart/2008/layout/LinedList"/>
    <dgm:cxn modelId="{840F1DE2-D2C1-F94B-A9EB-D0BCEBE740C9}" type="presParOf" srcId="{4A3DA912-AFE4-CD4C-AD43-97D333D78B6A}" destId="{53E8E486-AE7C-D049-823C-7E5CD6DF8371}" srcOrd="1" destOrd="0" presId="urn:microsoft.com/office/officeart/2008/layout/LinedList"/>
    <dgm:cxn modelId="{5A2FA14C-4676-D446-A1E3-02CD99DBB614}" type="presParOf" srcId="{4A3DA912-AFE4-CD4C-AD43-97D333D78B6A}" destId="{0FFF1B0F-6E47-2749-A3AA-AB098C7D8317}" srcOrd="2" destOrd="0" presId="urn:microsoft.com/office/officeart/2008/layout/LinedList"/>
    <dgm:cxn modelId="{C1B97381-5D35-9841-A0C8-A5B9343EE8C0}" type="presParOf" srcId="{D727651C-131F-2440-AC3D-0613965A88D6}" destId="{1404E0A3-3C4E-6C45-BDDA-D708602F079D}" srcOrd="8" destOrd="0" presId="urn:microsoft.com/office/officeart/2008/layout/LinedList"/>
    <dgm:cxn modelId="{B8DB3FCE-BE88-2743-94D9-C9FAA1C51201}" type="presParOf" srcId="{D727651C-131F-2440-AC3D-0613965A88D6}" destId="{A22EDB87-91EB-3140-8BA0-DFE3E71B5111}" srcOrd="9" destOrd="0" presId="urn:microsoft.com/office/officeart/2008/layout/LinedList"/>
    <dgm:cxn modelId="{33699E5A-5029-DE42-9B37-D15A306B4C28}" type="presParOf" srcId="{D727651C-131F-2440-AC3D-0613965A88D6}" destId="{6D95047B-06CC-BF49-AABC-0B6CFDBC4C80}" srcOrd="10" destOrd="0" presId="urn:microsoft.com/office/officeart/2008/layout/LinedList"/>
    <dgm:cxn modelId="{55D50406-5CE2-9442-8A90-C947030B1A05}" type="presParOf" srcId="{6D95047B-06CC-BF49-AABC-0B6CFDBC4C80}" destId="{A76DDD5F-5F07-9049-8C8A-805B69C7B472}" srcOrd="0" destOrd="0" presId="urn:microsoft.com/office/officeart/2008/layout/LinedList"/>
    <dgm:cxn modelId="{A84B7028-A87C-404C-A4DC-90D28C3CBA80}" type="presParOf" srcId="{6D95047B-06CC-BF49-AABC-0B6CFDBC4C80}" destId="{6EFF45AB-1E86-C14A-8FB3-253AC79D3CE6}" srcOrd="1" destOrd="0" presId="urn:microsoft.com/office/officeart/2008/layout/LinedList"/>
    <dgm:cxn modelId="{518CEBC9-4C9B-F243-B5D0-5CC3D067DF1B}" type="presParOf" srcId="{6D95047B-06CC-BF49-AABC-0B6CFDBC4C80}" destId="{FCC5A308-2774-B848-9B01-A838B1D0E9FA}" srcOrd="2" destOrd="0" presId="urn:microsoft.com/office/officeart/2008/layout/LinedList"/>
    <dgm:cxn modelId="{AF066175-3D42-6942-9FDD-79639F5658C0}" type="presParOf" srcId="{D727651C-131F-2440-AC3D-0613965A88D6}" destId="{825DCBE7-AD77-D44D-ABF6-026E1C01599F}" srcOrd="11" destOrd="0" presId="urn:microsoft.com/office/officeart/2008/layout/LinedList"/>
    <dgm:cxn modelId="{F194224D-7B6E-1648-B138-28C135B1F544}" type="presParOf" srcId="{D727651C-131F-2440-AC3D-0613965A88D6}" destId="{4C044CC5-2BC4-534C-A7AC-14868210D2C8}" srcOrd="12" destOrd="0" presId="urn:microsoft.com/office/officeart/2008/layout/LinedList"/>
    <dgm:cxn modelId="{23444527-5D49-C144-BA7F-99BCC90495F6}" type="presParOf" srcId="{E186390B-58AD-FC49-9A67-0404D029ACC6}" destId="{A9D058CE-6F5B-494B-B178-0517784006AE}" srcOrd="2" destOrd="0" presId="urn:microsoft.com/office/officeart/2008/layout/LinedList"/>
    <dgm:cxn modelId="{685C408D-051F-8948-ACAD-67D45A6631E3}" type="presParOf" srcId="{E186390B-58AD-FC49-9A67-0404D029ACC6}" destId="{D21ACA01-FD4B-604B-A95E-EC8FC3DCDB2F}" srcOrd="3" destOrd="0" presId="urn:microsoft.com/office/officeart/2008/layout/LinedList"/>
    <dgm:cxn modelId="{2A842C5E-01E5-2B47-8117-3484A05F7DCF}" type="presParOf" srcId="{D21ACA01-FD4B-604B-A95E-EC8FC3DCDB2F}" destId="{C8EF66B5-1A66-3A48-876F-41F0AED50CE2}" srcOrd="0" destOrd="0" presId="urn:microsoft.com/office/officeart/2008/layout/LinedList"/>
    <dgm:cxn modelId="{87FBBD8D-8C4E-0644-A335-416CB8406A94}" type="presParOf" srcId="{D21ACA01-FD4B-604B-A95E-EC8FC3DCDB2F}" destId="{9F9F5C0E-AB7B-AA4B-8E9A-665DF864CFB1}" srcOrd="1" destOrd="0" presId="urn:microsoft.com/office/officeart/2008/layout/LinedList"/>
    <dgm:cxn modelId="{92D59468-3BE5-1845-94D2-853D7B303025}" type="presParOf" srcId="{9F9F5C0E-AB7B-AA4B-8E9A-665DF864CFB1}" destId="{8E038C59-19C2-A847-B286-54FC1B289138}" srcOrd="0" destOrd="0" presId="urn:microsoft.com/office/officeart/2008/layout/LinedList"/>
    <dgm:cxn modelId="{0FD78CCE-4EEE-B747-968C-B1E158F3A269}" type="presParOf" srcId="{9F9F5C0E-AB7B-AA4B-8E9A-665DF864CFB1}" destId="{14A6865B-E85D-1B4E-B8B4-3DFC71F5DD14}" srcOrd="1" destOrd="0" presId="urn:microsoft.com/office/officeart/2008/layout/LinedList"/>
    <dgm:cxn modelId="{62C2D53F-15E4-7F45-943B-B69B8C1A8742}" type="presParOf" srcId="{14A6865B-E85D-1B4E-B8B4-3DFC71F5DD14}" destId="{6B086495-A0A7-5B4A-A15B-AF0E052CDFD6}" srcOrd="0" destOrd="0" presId="urn:microsoft.com/office/officeart/2008/layout/LinedList"/>
    <dgm:cxn modelId="{8C586535-0EF7-1D41-812E-8EDE3506F6E8}" type="presParOf" srcId="{14A6865B-E85D-1B4E-B8B4-3DFC71F5DD14}" destId="{3E99131F-B83D-DC45-B2F2-2200B1ABCF15}" srcOrd="1" destOrd="0" presId="urn:microsoft.com/office/officeart/2008/layout/LinedList"/>
    <dgm:cxn modelId="{6430360E-5694-9844-8C38-BB9DDCBF4563}" type="presParOf" srcId="{14A6865B-E85D-1B4E-B8B4-3DFC71F5DD14}" destId="{0E9CACBC-68D2-C348-9059-6C17875ABD6D}" srcOrd="2" destOrd="0" presId="urn:microsoft.com/office/officeart/2008/layout/LinedList"/>
    <dgm:cxn modelId="{D2D9F334-4F21-5441-825C-F0278BAC24C4}" type="presParOf" srcId="{9F9F5C0E-AB7B-AA4B-8E9A-665DF864CFB1}" destId="{45EB1130-D987-3F45-82E8-F6667A214CB8}" srcOrd="2" destOrd="0" presId="urn:microsoft.com/office/officeart/2008/layout/LinedList"/>
    <dgm:cxn modelId="{0917C9C0-52CC-B24D-9994-1CE6CE541777}" type="presParOf" srcId="{9F9F5C0E-AB7B-AA4B-8E9A-665DF864CFB1}" destId="{E56CDE25-B53A-6942-AA8B-E8C0197C86B2}" srcOrd="3" destOrd="0" presId="urn:microsoft.com/office/officeart/2008/layout/LinedList"/>
    <dgm:cxn modelId="{A4B73744-562E-0341-8783-3734F17B8436}" type="presParOf" srcId="{9F9F5C0E-AB7B-AA4B-8E9A-665DF864CFB1}" destId="{B2F4EDA4-2FE1-8947-83B0-59B1ACFF2545}" srcOrd="4" destOrd="0" presId="urn:microsoft.com/office/officeart/2008/layout/LinedList"/>
    <dgm:cxn modelId="{23AC1BDE-0549-DE49-8BB0-2CE062FF39E6}" type="presParOf" srcId="{B2F4EDA4-2FE1-8947-83B0-59B1ACFF2545}" destId="{08C52668-DC9F-244A-81EA-1C74358B2B32}" srcOrd="0" destOrd="0" presId="urn:microsoft.com/office/officeart/2008/layout/LinedList"/>
    <dgm:cxn modelId="{67BC0C14-ECA1-AE40-89EC-E7253323A242}" type="presParOf" srcId="{B2F4EDA4-2FE1-8947-83B0-59B1ACFF2545}" destId="{85584DA6-600F-FD45-B7EF-B74C210FC0DE}" srcOrd="1" destOrd="0" presId="urn:microsoft.com/office/officeart/2008/layout/LinedList"/>
    <dgm:cxn modelId="{C80C1800-336D-2445-82FD-074C952A46FF}" type="presParOf" srcId="{B2F4EDA4-2FE1-8947-83B0-59B1ACFF2545}" destId="{EC507D60-8E37-C742-960D-9C1E3278614F}" srcOrd="2" destOrd="0" presId="urn:microsoft.com/office/officeart/2008/layout/LinedList"/>
    <dgm:cxn modelId="{8A8F048D-2430-1546-A68C-2C24FC22EEBF}" type="presParOf" srcId="{9F9F5C0E-AB7B-AA4B-8E9A-665DF864CFB1}" destId="{F072FD2C-8F1F-F248-9F31-521030A36B13}" srcOrd="5" destOrd="0" presId="urn:microsoft.com/office/officeart/2008/layout/LinedList"/>
    <dgm:cxn modelId="{549B8F96-9DDD-FD41-9395-5BBCA36C681E}" type="presParOf" srcId="{9F9F5C0E-AB7B-AA4B-8E9A-665DF864CFB1}" destId="{1AB1B821-6F5D-7C47-A8FF-FADD61154A8D}" srcOrd="6" destOrd="0" presId="urn:microsoft.com/office/officeart/2008/layout/LinedList"/>
    <dgm:cxn modelId="{34618E2C-7F3C-984F-AAC1-D17709B93A29}" type="presParOf" srcId="{9F9F5C0E-AB7B-AA4B-8E9A-665DF864CFB1}" destId="{CCBA2558-C348-364C-94D3-387EFA98D395}" srcOrd="7" destOrd="0" presId="urn:microsoft.com/office/officeart/2008/layout/LinedList"/>
    <dgm:cxn modelId="{704F953E-3473-4D46-A0B2-F33CAE219CDC}" type="presParOf" srcId="{CCBA2558-C348-364C-94D3-387EFA98D395}" destId="{73E2C4F1-C56E-1541-9E4E-9F434BE8FEA0}" srcOrd="0" destOrd="0" presId="urn:microsoft.com/office/officeart/2008/layout/LinedList"/>
    <dgm:cxn modelId="{49DA1B46-18EA-4046-822F-C12E30E03118}" type="presParOf" srcId="{CCBA2558-C348-364C-94D3-387EFA98D395}" destId="{B8410CB1-DD6C-C44C-80E9-A94D21CB9801}" srcOrd="1" destOrd="0" presId="urn:microsoft.com/office/officeart/2008/layout/LinedList"/>
    <dgm:cxn modelId="{DA9B7018-5A4E-304F-8CA3-69DAA4D7865C}" type="presParOf" srcId="{CCBA2558-C348-364C-94D3-387EFA98D395}" destId="{1D1DB7C3-C6AC-A149-B60D-77510AB648D4}" srcOrd="2" destOrd="0" presId="urn:microsoft.com/office/officeart/2008/layout/LinedList"/>
    <dgm:cxn modelId="{E4E5A998-E59B-5845-AB84-0BD34005E17F}" type="presParOf" srcId="{9F9F5C0E-AB7B-AA4B-8E9A-665DF864CFB1}" destId="{0BA180D4-3671-4542-9676-D9F073D8B42D}" srcOrd="8" destOrd="0" presId="urn:microsoft.com/office/officeart/2008/layout/LinedList"/>
    <dgm:cxn modelId="{7A7748ED-BC88-7448-A794-3341E5A74CF1}" type="presParOf" srcId="{9F9F5C0E-AB7B-AA4B-8E9A-665DF864CFB1}" destId="{018F5CC8-9A74-6545-8F91-FDCDC8347BC2}" srcOrd="9" destOrd="0" presId="urn:microsoft.com/office/officeart/2008/layout/LinedList"/>
    <dgm:cxn modelId="{F4910DD5-E4F8-1744-AB10-DA400297E999}" type="presParOf" srcId="{9F9F5C0E-AB7B-AA4B-8E9A-665DF864CFB1}" destId="{196FFDB1-07E8-5249-B537-C223373069A3}" srcOrd="10" destOrd="0" presId="urn:microsoft.com/office/officeart/2008/layout/LinedList"/>
    <dgm:cxn modelId="{9B6911CF-2027-C841-B14B-EBDCAA525E0B}" type="presParOf" srcId="{196FFDB1-07E8-5249-B537-C223373069A3}" destId="{DC882390-0AA7-9C40-A498-1B6676103394}" srcOrd="0" destOrd="0" presId="urn:microsoft.com/office/officeart/2008/layout/LinedList"/>
    <dgm:cxn modelId="{660065EC-2BD0-EE42-8873-54CC1BC078BC}" type="presParOf" srcId="{196FFDB1-07E8-5249-B537-C223373069A3}" destId="{FC96425E-85C1-AC4D-B796-AEFB4311ABA4}" srcOrd="1" destOrd="0" presId="urn:microsoft.com/office/officeart/2008/layout/LinedList"/>
    <dgm:cxn modelId="{07A90F7E-BE94-4444-B204-54187CAFF5DC}" type="presParOf" srcId="{196FFDB1-07E8-5249-B537-C223373069A3}" destId="{1A0262BB-7E55-514E-A63B-A71E9E2D4C07}" srcOrd="2" destOrd="0" presId="urn:microsoft.com/office/officeart/2008/layout/LinedList"/>
    <dgm:cxn modelId="{F7ED2D70-C372-9E40-879F-808E66800718}" type="presParOf" srcId="{9F9F5C0E-AB7B-AA4B-8E9A-665DF864CFB1}" destId="{0ED63317-49A0-3345-9213-A8A711CAAE45}" srcOrd="11" destOrd="0" presId="urn:microsoft.com/office/officeart/2008/layout/LinedList"/>
    <dgm:cxn modelId="{50E57991-26A6-AA44-906E-940FDCAF9AA3}" type="presParOf" srcId="{9F9F5C0E-AB7B-AA4B-8E9A-665DF864CFB1}" destId="{98879D16-6E1C-C649-A15C-9F23555F0724}" srcOrd="12" destOrd="0" presId="urn:microsoft.com/office/officeart/2008/layout/LinedList"/>
    <dgm:cxn modelId="{249D7573-F5D7-D442-93AB-6553B2B3C2AC}" type="presParOf" srcId="{9F9F5C0E-AB7B-AA4B-8E9A-665DF864CFB1}" destId="{596CBE01-4664-8845-8E94-79A7157EFFC0}" srcOrd="13" destOrd="0" presId="urn:microsoft.com/office/officeart/2008/layout/LinedList"/>
    <dgm:cxn modelId="{A4750415-F370-5C4C-AFF6-0E651C685C0C}" type="presParOf" srcId="{596CBE01-4664-8845-8E94-79A7157EFFC0}" destId="{0A51F2C8-F37E-C14D-93B1-DDE5B6106BEF}" srcOrd="0" destOrd="0" presId="urn:microsoft.com/office/officeart/2008/layout/LinedList"/>
    <dgm:cxn modelId="{77296A82-9200-1B45-9E70-E06F8C05BA57}" type="presParOf" srcId="{596CBE01-4664-8845-8E94-79A7157EFFC0}" destId="{74AEE95B-90F7-0F40-8F7A-6A949D09A3CC}" srcOrd="1" destOrd="0" presId="urn:microsoft.com/office/officeart/2008/layout/LinedList"/>
    <dgm:cxn modelId="{22FD4CD1-EBB4-E54A-98C1-A055B7872DD8}" type="presParOf" srcId="{596CBE01-4664-8845-8E94-79A7157EFFC0}" destId="{2EE79A52-5AB5-3042-B6B6-AF6B572C47DD}" srcOrd="2" destOrd="0" presId="urn:microsoft.com/office/officeart/2008/layout/LinedList"/>
    <dgm:cxn modelId="{3B57BEE6-545A-664C-A835-D34A1B2BA18B}" type="presParOf" srcId="{9F9F5C0E-AB7B-AA4B-8E9A-665DF864CFB1}" destId="{E6CCFC35-6891-BD47-A404-17E048F9A1A5}" srcOrd="14" destOrd="0" presId="urn:microsoft.com/office/officeart/2008/layout/LinedList"/>
    <dgm:cxn modelId="{3B745647-5E33-C242-BFF9-D4E2E42AB269}" type="presParOf" srcId="{9F9F5C0E-AB7B-AA4B-8E9A-665DF864CFB1}" destId="{FBF10CBF-5051-0244-B520-90A4EA0C5593}"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9625A2-C09B-420C-A1C8-155BA4BEF4F8}"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4DD1F6B0-9F4C-4C96-98DE-9703EF3080ED}">
      <dgm:prSet/>
      <dgm:spPr/>
      <dgm:t>
        <a:bodyPr/>
        <a:lstStyle/>
        <a:p>
          <a:pPr>
            <a:lnSpc>
              <a:spcPct val="100000"/>
            </a:lnSpc>
          </a:pPr>
          <a:r>
            <a:rPr lang="en-US"/>
            <a:t>Guaranteed cash payment</a:t>
          </a:r>
        </a:p>
      </dgm:t>
    </dgm:pt>
    <dgm:pt modelId="{627DF50E-2F51-4D89-B4DE-11697A7BB8E6}" type="parTrans" cxnId="{2AD4C97D-C904-4636-815A-87907EB1D4C8}">
      <dgm:prSet/>
      <dgm:spPr/>
      <dgm:t>
        <a:bodyPr/>
        <a:lstStyle/>
        <a:p>
          <a:endParaRPr lang="en-US"/>
        </a:p>
      </dgm:t>
    </dgm:pt>
    <dgm:pt modelId="{3BD778E3-6AB5-4B14-A7D9-5D7E4DC60367}" type="sibTrans" cxnId="{2AD4C97D-C904-4636-815A-87907EB1D4C8}">
      <dgm:prSet/>
      <dgm:spPr/>
      <dgm:t>
        <a:bodyPr/>
        <a:lstStyle/>
        <a:p>
          <a:endParaRPr lang="en-US"/>
        </a:p>
      </dgm:t>
    </dgm:pt>
    <dgm:pt modelId="{4FA6F0A9-72F1-4959-AAF6-877EA208BBF3}">
      <dgm:prSet/>
      <dgm:spPr/>
      <dgm:t>
        <a:bodyPr/>
        <a:lstStyle/>
        <a:p>
          <a:pPr>
            <a:lnSpc>
              <a:spcPct val="100000"/>
            </a:lnSpc>
          </a:pPr>
          <a:r>
            <a:rPr lang="en-US"/>
            <a:t>Variations in payment-term and maturity option</a:t>
          </a:r>
        </a:p>
      </dgm:t>
    </dgm:pt>
    <dgm:pt modelId="{F973A24D-122B-4D44-AC73-ACF4301CEBFE}" type="parTrans" cxnId="{D36CED00-46F7-4EE2-9508-237F0E37C469}">
      <dgm:prSet/>
      <dgm:spPr/>
      <dgm:t>
        <a:bodyPr/>
        <a:lstStyle/>
        <a:p>
          <a:endParaRPr lang="en-US"/>
        </a:p>
      </dgm:t>
    </dgm:pt>
    <dgm:pt modelId="{0C6879EE-6534-435B-8A18-AFF7BE22B176}" type="sibTrans" cxnId="{D36CED00-46F7-4EE2-9508-237F0E37C469}">
      <dgm:prSet/>
      <dgm:spPr/>
      <dgm:t>
        <a:bodyPr/>
        <a:lstStyle/>
        <a:p>
          <a:endParaRPr lang="en-US"/>
        </a:p>
      </dgm:t>
    </dgm:pt>
    <dgm:pt modelId="{62B52605-D37D-4764-BCE3-E60C89F0E8CC}">
      <dgm:prSet/>
      <dgm:spPr/>
      <dgm:t>
        <a:bodyPr/>
        <a:lstStyle/>
        <a:p>
          <a:pPr>
            <a:lnSpc>
              <a:spcPct val="100000"/>
            </a:lnSpc>
          </a:pPr>
          <a:r>
            <a:rPr lang="en-US"/>
            <a:t>Guaranteed issue</a:t>
          </a:r>
        </a:p>
      </dgm:t>
    </dgm:pt>
    <dgm:pt modelId="{06793EA4-9A3F-4078-B2EA-DD4368F8A682}" type="parTrans" cxnId="{1AAF3A71-65AE-4F50-BC6A-039B58E87DD9}">
      <dgm:prSet/>
      <dgm:spPr/>
      <dgm:t>
        <a:bodyPr/>
        <a:lstStyle/>
        <a:p>
          <a:endParaRPr lang="en-US"/>
        </a:p>
      </dgm:t>
    </dgm:pt>
    <dgm:pt modelId="{0F1B9ACC-4FEB-4AA9-BA77-B571366533B6}" type="sibTrans" cxnId="{1AAF3A71-65AE-4F50-BC6A-039B58E87DD9}">
      <dgm:prSet/>
      <dgm:spPr/>
      <dgm:t>
        <a:bodyPr/>
        <a:lstStyle/>
        <a:p>
          <a:endParaRPr lang="en-US"/>
        </a:p>
      </dgm:t>
    </dgm:pt>
    <dgm:pt modelId="{D8EF5571-2A81-4191-A859-B43D15CD5A9B}" type="pres">
      <dgm:prSet presAssocID="{9B9625A2-C09B-420C-A1C8-155BA4BEF4F8}" presName="root" presStyleCnt="0">
        <dgm:presLayoutVars>
          <dgm:dir/>
          <dgm:resizeHandles val="exact"/>
        </dgm:presLayoutVars>
      </dgm:prSet>
      <dgm:spPr/>
    </dgm:pt>
    <dgm:pt modelId="{B8AD0CA7-F82A-47E7-83C7-AD4BA965D7E9}" type="pres">
      <dgm:prSet presAssocID="{4DD1F6B0-9F4C-4C96-98DE-9703EF3080ED}" presName="compNode" presStyleCnt="0"/>
      <dgm:spPr/>
    </dgm:pt>
    <dgm:pt modelId="{BDD98F34-CB85-4853-B4D4-116C113FD3EA}" type="pres">
      <dgm:prSet presAssocID="{4DD1F6B0-9F4C-4C96-98DE-9703EF3080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72CD32FC-0DDB-4436-BC57-28E2E7D23747}" type="pres">
      <dgm:prSet presAssocID="{4DD1F6B0-9F4C-4C96-98DE-9703EF3080ED}" presName="spaceRect" presStyleCnt="0"/>
      <dgm:spPr/>
    </dgm:pt>
    <dgm:pt modelId="{41E324D9-113A-4A95-8095-2457CA0EF144}" type="pres">
      <dgm:prSet presAssocID="{4DD1F6B0-9F4C-4C96-98DE-9703EF3080ED}" presName="textRect" presStyleLbl="revTx" presStyleIdx="0" presStyleCnt="3">
        <dgm:presLayoutVars>
          <dgm:chMax val="1"/>
          <dgm:chPref val="1"/>
        </dgm:presLayoutVars>
      </dgm:prSet>
      <dgm:spPr/>
    </dgm:pt>
    <dgm:pt modelId="{D922D399-B4EA-459A-9AD7-3C8763F07A42}" type="pres">
      <dgm:prSet presAssocID="{3BD778E3-6AB5-4B14-A7D9-5D7E4DC60367}" presName="sibTrans" presStyleCnt="0"/>
      <dgm:spPr/>
    </dgm:pt>
    <dgm:pt modelId="{B8EADFDE-C7E6-4467-8289-8AC34A2DD9D4}" type="pres">
      <dgm:prSet presAssocID="{4FA6F0A9-72F1-4959-AAF6-877EA208BBF3}" presName="compNode" presStyleCnt="0"/>
      <dgm:spPr/>
    </dgm:pt>
    <dgm:pt modelId="{5183B9C3-85B4-4636-B4A9-BC6645638D89}" type="pres">
      <dgm:prSet presAssocID="{4FA6F0A9-72F1-4959-AAF6-877EA208BB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9E8893DC-F183-4313-A4C4-5037CE789A64}" type="pres">
      <dgm:prSet presAssocID="{4FA6F0A9-72F1-4959-AAF6-877EA208BBF3}" presName="spaceRect" presStyleCnt="0"/>
      <dgm:spPr/>
    </dgm:pt>
    <dgm:pt modelId="{AA033735-8289-4BFC-8D50-954109D9A183}" type="pres">
      <dgm:prSet presAssocID="{4FA6F0A9-72F1-4959-AAF6-877EA208BBF3}" presName="textRect" presStyleLbl="revTx" presStyleIdx="1" presStyleCnt="3">
        <dgm:presLayoutVars>
          <dgm:chMax val="1"/>
          <dgm:chPref val="1"/>
        </dgm:presLayoutVars>
      </dgm:prSet>
      <dgm:spPr/>
    </dgm:pt>
    <dgm:pt modelId="{C32C5A2F-A2C6-4E9C-8A59-938242F0D7ED}" type="pres">
      <dgm:prSet presAssocID="{0C6879EE-6534-435B-8A18-AFF7BE22B176}" presName="sibTrans" presStyleCnt="0"/>
      <dgm:spPr/>
    </dgm:pt>
    <dgm:pt modelId="{79D0CAE6-0323-4CF9-8FF5-8058075A6790}" type="pres">
      <dgm:prSet presAssocID="{62B52605-D37D-4764-BCE3-E60C89F0E8CC}" presName="compNode" presStyleCnt="0"/>
      <dgm:spPr/>
    </dgm:pt>
    <dgm:pt modelId="{296B1AF2-1097-464B-8846-37ED33E8B477}" type="pres">
      <dgm:prSet presAssocID="{62B52605-D37D-4764-BCE3-E60C89F0E8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5894769A-0411-43B0-B599-39B6BFA51B0E}" type="pres">
      <dgm:prSet presAssocID="{62B52605-D37D-4764-BCE3-E60C89F0E8CC}" presName="spaceRect" presStyleCnt="0"/>
      <dgm:spPr/>
    </dgm:pt>
    <dgm:pt modelId="{617EBE27-B059-4638-BBD7-8AB6A8A287D5}" type="pres">
      <dgm:prSet presAssocID="{62B52605-D37D-4764-BCE3-E60C89F0E8CC}" presName="textRect" presStyleLbl="revTx" presStyleIdx="2" presStyleCnt="3">
        <dgm:presLayoutVars>
          <dgm:chMax val="1"/>
          <dgm:chPref val="1"/>
        </dgm:presLayoutVars>
      </dgm:prSet>
      <dgm:spPr/>
    </dgm:pt>
  </dgm:ptLst>
  <dgm:cxnLst>
    <dgm:cxn modelId="{53793900-2A37-DC4B-BD3F-A15143E5737C}" type="presOf" srcId="{9B9625A2-C09B-420C-A1C8-155BA4BEF4F8}" destId="{D8EF5571-2A81-4191-A859-B43D15CD5A9B}" srcOrd="0" destOrd="0" presId="urn:microsoft.com/office/officeart/2018/2/layout/IconLabelList"/>
    <dgm:cxn modelId="{D36CED00-46F7-4EE2-9508-237F0E37C469}" srcId="{9B9625A2-C09B-420C-A1C8-155BA4BEF4F8}" destId="{4FA6F0A9-72F1-4959-AAF6-877EA208BBF3}" srcOrd="1" destOrd="0" parTransId="{F973A24D-122B-4D44-AC73-ACF4301CEBFE}" sibTransId="{0C6879EE-6534-435B-8A18-AFF7BE22B176}"/>
    <dgm:cxn modelId="{E0E43C38-B53B-EA4E-BFC2-5D72D49A0F80}" type="presOf" srcId="{4FA6F0A9-72F1-4959-AAF6-877EA208BBF3}" destId="{AA033735-8289-4BFC-8D50-954109D9A183}" srcOrd="0" destOrd="0" presId="urn:microsoft.com/office/officeart/2018/2/layout/IconLabelList"/>
    <dgm:cxn modelId="{3A953861-42CD-554A-97A8-38534D9CE3D4}" type="presOf" srcId="{62B52605-D37D-4764-BCE3-E60C89F0E8CC}" destId="{617EBE27-B059-4638-BBD7-8AB6A8A287D5}" srcOrd="0" destOrd="0" presId="urn:microsoft.com/office/officeart/2018/2/layout/IconLabelList"/>
    <dgm:cxn modelId="{1AAF3A71-65AE-4F50-BC6A-039B58E87DD9}" srcId="{9B9625A2-C09B-420C-A1C8-155BA4BEF4F8}" destId="{62B52605-D37D-4764-BCE3-E60C89F0E8CC}" srcOrd="2" destOrd="0" parTransId="{06793EA4-9A3F-4078-B2EA-DD4368F8A682}" sibTransId="{0F1B9ACC-4FEB-4AA9-BA77-B571366533B6}"/>
    <dgm:cxn modelId="{2AD4C97D-C904-4636-815A-87907EB1D4C8}" srcId="{9B9625A2-C09B-420C-A1C8-155BA4BEF4F8}" destId="{4DD1F6B0-9F4C-4C96-98DE-9703EF3080ED}" srcOrd="0" destOrd="0" parTransId="{627DF50E-2F51-4D89-B4DE-11697A7BB8E6}" sibTransId="{3BD778E3-6AB5-4B14-A7D9-5D7E4DC60367}"/>
    <dgm:cxn modelId="{40AB91A5-3D39-A447-8CAF-A8FEFD529379}" type="presOf" srcId="{4DD1F6B0-9F4C-4C96-98DE-9703EF3080ED}" destId="{41E324D9-113A-4A95-8095-2457CA0EF144}" srcOrd="0" destOrd="0" presId="urn:microsoft.com/office/officeart/2018/2/layout/IconLabelList"/>
    <dgm:cxn modelId="{C845D06E-BD4B-DF4E-9B1D-6927EB69AECF}" type="presParOf" srcId="{D8EF5571-2A81-4191-A859-B43D15CD5A9B}" destId="{B8AD0CA7-F82A-47E7-83C7-AD4BA965D7E9}" srcOrd="0" destOrd="0" presId="urn:microsoft.com/office/officeart/2018/2/layout/IconLabelList"/>
    <dgm:cxn modelId="{1E8EF261-ECAD-364A-B59C-21503F07F5CD}" type="presParOf" srcId="{B8AD0CA7-F82A-47E7-83C7-AD4BA965D7E9}" destId="{BDD98F34-CB85-4853-B4D4-116C113FD3EA}" srcOrd="0" destOrd="0" presId="urn:microsoft.com/office/officeart/2018/2/layout/IconLabelList"/>
    <dgm:cxn modelId="{2E90B07E-1AD5-654D-8951-5500B4AC90D9}" type="presParOf" srcId="{B8AD0CA7-F82A-47E7-83C7-AD4BA965D7E9}" destId="{72CD32FC-0DDB-4436-BC57-28E2E7D23747}" srcOrd="1" destOrd="0" presId="urn:microsoft.com/office/officeart/2018/2/layout/IconLabelList"/>
    <dgm:cxn modelId="{2B6F0DE4-B1F1-4247-86EE-3038AD93F924}" type="presParOf" srcId="{B8AD0CA7-F82A-47E7-83C7-AD4BA965D7E9}" destId="{41E324D9-113A-4A95-8095-2457CA0EF144}" srcOrd="2" destOrd="0" presId="urn:microsoft.com/office/officeart/2018/2/layout/IconLabelList"/>
    <dgm:cxn modelId="{0AF302B4-12B0-8349-8255-E28F5D1BF9BD}" type="presParOf" srcId="{D8EF5571-2A81-4191-A859-B43D15CD5A9B}" destId="{D922D399-B4EA-459A-9AD7-3C8763F07A42}" srcOrd="1" destOrd="0" presId="urn:microsoft.com/office/officeart/2018/2/layout/IconLabelList"/>
    <dgm:cxn modelId="{0DA72763-3957-5E46-8441-CA02A347FE4C}" type="presParOf" srcId="{D8EF5571-2A81-4191-A859-B43D15CD5A9B}" destId="{B8EADFDE-C7E6-4467-8289-8AC34A2DD9D4}" srcOrd="2" destOrd="0" presId="urn:microsoft.com/office/officeart/2018/2/layout/IconLabelList"/>
    <dgm:cxn modelId="{CAE13285-71D1-CB4D-92ED-796DAFCD099C}" type="presParOf" srcId="{B8EADFDE-C7E6-4467-8289-8AC34A2DD9D4}" destId="{5183B9C3-85B4-4636-B4A9-BC6645638D89}" srcOrd="0" destOrd="0" presId="urn:microsoft.com/office/officeart/2018/2/layout/IconLabelList"/>
    <dgm:cxn modelId="{8AF0BB32-0276-D345-83ED-671790BB3EEE}" type="presParOf" srcId="{B8EADFDE-C7E6-4467-8289-8AC34A2DD9D4}" destId="{9E8893DC-F183-4313-A4C4-5037CE789A64}" srcOrd="1" destOrd="0" presId="urn:microsoft.com/office/officeart/2018/2/layout/IconLabelList"/>
    <dgm:cxn modelId="{DE3286EC-E0A9-7244-8159-DEFC693B5F24}" type="presParOf" srcId="{B8EADFDE-C7E6-4467-8289-8AC34A2DD9D4}" destId="{AA033735-8289-4BFC-8D50-954109D9A183}" srcOrd="2" destOrd="0" presId="urn:microsoft.com/office/officeart/2018/2/layout/IconLabelList"/>
    <dgm:cxn modelId="{EABB5231-B167-C844-8F91-B145704F627F}" type="presParOf" srcId="{D8EF5571-2A81-4191-A859-B43D15CD5A9B}" destId="{C32C5A2F-A2C6-4E9C-8A59-938242F0D7ED}" srcOrd="3" destOrd="0" presId="urn:microsoft.com/office/officeart/2018/2/layout/IconLabelList"/>
    <dgm:cxn modelId="{77E5C0FD-9F3F-104D-86DB-7FBF4E62428C}" type="presParOf" srcId="{D8EF5571-2A81-4191-A859-B43D15CD5A9B}" destId="{79D0CAE6-0323-4CF9-8FF5-8058075A6790}" srcOrd="4" destOrd="0" presId="urn:microsoft.com/office/officeart/2018/2/layout/IconLabelList"/>
    <dgm:cxn modelId="{2927BB31-8AD2-4443-9436-745C950BD7AA}" type="presParOf" srcId="{79D0CAE6-0323-4CF9-8FF5-8058075A6790}" destId="{296B1AF2-1097-464B-8846-37ED33E8B477}" srcOrd="0" destOrd="0" presId="urn:microsoft.com/office/officeart/2018/2/layout/IconLabelList"/>
    <dgm:cxn modelId="{C3F6DB4C-7BBD-6340-98F1-37C73C0D9E77}" type="presParOf" srcId="{79D0CAE6-0323-4CF9-8FF5-8058075A6790}" destId="{5894769A-0411-43B0-B599-39B6BFA51B0E}" srcOrd="1" destOrd="0" presId="urn:microsoft.com/office/officeart/2018/2/layout/IconLabelList"/>
    <dgm:cxn modelId="{0D66A7A8-E6DA-6C4F-B078-0E3B54AC1F72}" type="presParOf" srcId="{79D0CAE6-0323-4CF9-8FF5-8058075A6790}" destId="{617EBE27-B059-4638-BBD7-8AB6A8A287D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5B7494-78B0-44B8-A177-69F3097DFBD1}"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F8EE257-F239-49E1-A2D5-793CDA2B3EE1}">
      <dgm:prSet/>
      <dgm:spPr/>
      <dgm:t>
        <a:bodyPr/>
        <a:lstStyle/>
        <a:p>
          <a:pPr>
            <a:lnSpc>
              <a:spcPct val="100000"/>
            </a:lnSpc>
            <a:defRPr cap="all"/>
          </a:pPr>
          <a:r>
            <a:rPr lang="en-US" dirty="0"/>
            <a:t>Who are we? </a:t>
          </a:r>
          <a:br>
            <a:rPr lang="en-US" dirty="0"/>
          </a:br>
          <a:r>
            <a:rPr lang="en-US" b="1" dirty="0"/>
            <a:t>new management team </a:t>
          </a:r>
          <a:br>
            <a:rPr lang="en-US" b="1" dirty="0"/>
          </a:br>
          <a:r>
            <a:rPr lang="en-US" b="0" dirty="0"/>
            <a:t>of </a:t>
          </a:r>
          <a:r>
            <a:rPr lang="en-US" b="0" i="1" dirty="0"/>
            <a:t>affinity insurance</a:t>
          </a:r>
          <a:endParaRPr lang="en-US" b="0" dirty="0"/>
        </a:p>
      </dgm:t>
    </dgm:pt>
    <dgm:pt modelId="{0AD73B88-FE87-4046-BAB7-40657406142E}" type="parTrans" cxnId="{558F6DA4-792E-4168-878C-DF717A34FA20}">
      <dgm:prSet/>
      <dgm:spPr/>
      <dgm:t>
        <a:bodyPr/>
        <a:lstStyle/>
        <a:p>
          <a:endParaRPr lang="en-US"/>
        </a:p>
      </dgm:t>
    </dgm:pt>
    <dgm:pt modelId="{4CFEBDF6-3AC2-47FA-8A00-560861B01FB1}" type="sibTrans" cxnId="{558F6DA4-792E-4168-878C-DF717A34FA20}">
      <dgm:prSet/>
      <dgm:spPr/>
      <dgm:t>
        <a:bodyPr/>
        <a:lstStyle/>
        <a:p>
          <a:endParaRPr lang="en-US"/>
        </a:p>
      </dgm:t>
    </dgm:pt>
    <dgm:pt modelId="{0CE34119-2DE0-42C6-8968-A414C0BEDFE7}">
      <dgm:prSet/>
      <dgm:spPr/>
      <dgm:t>
        <a:bodyPr/>
        <a:lstStyle/>
        <a:p>
          <a:pPr>
            <a:lnSpc>
              <a:spcPct val="100000"/>
            </a:lnSpc>
            <a:defRPr cap="all"/>
          </a:pPr>
          <a:r>
            <a:rPr lang="en-US" u="sng" dirty="0"/>
            <a:t>Develop new product </a:t>
          </a:r>
          <a:r>
            <a:rPr lang="en-US" dirty="0"/>
            <a:t>to diversify </a:t>
          </a:r>
          <a:r>
            <a:rPr lang="en-US" i="1" dirty="0"/>
            <a:t>Affinity Insurance</a:t>
          </a:r>
          <a:r>
            <a:rPr lang="en-US" dirty="0"/>
            <a:t>’s business portfolio</a:t>
          </a:r>
        </a:p>
      </dgm:t>
    </dgm:pt>
    <dgm:pt modelId="{7BB8FC1A-A8B5-4991-B12C-65DF9490999B}" type="parTrans" cxnId="{BFDF54A4-82F4-472C-B7CE-829B0F690265}">
      <dgm:prSet/>
      <dgm:spPr/>
      <dgm:t>
        <a:bodyPr/>
        <a:lstStyle/>
        <a:p>
          <a:endParaRPr lang="en-US"/>
        </a:p>
      </dgm:t>
    </dgm:pt>
    <dgm:pt modelId="{648356A0-AB1E-4AAF-8B66-700CA6BBE51F}" type="sibTrans" cxnId="{BFDF54A4-82F4-472C-B7CE-829B0F690265}">
      <dgm:prSet/>
      <dgm:spPr/>
      <dgm:t>
        <a:bodyPr/>
        <a:lstStyle/>
        <a:p>
          <a:endParaRPr lang="en-US"/>
        </a:p>
      </dgm:t>
    </dgm:pt>
    <dgm:pt modelId="{D247046D-8D95-42DD-9F79-7CA249C608A7}">
      <dgm:prSet/>
      <dgm:spPr/>
      <dgm:t>
        <a:bodyPr/>
        <a:lstStyle/>
        <a:p>
          <a:pPr>
            <a:lnSpc>
              <a:spcPct val="100000"/>
            </a:lnSpc>
            <a:defRPr cap="all"/>
          </a:pPr>
          <a:r>
            <a:rPr lang="en-US" u="sng" dirty="0"/>
            <a:t>Provide proposal </a:t>
          </a:r>
          <a:r>
            <a:rPr lang="en-US" dirty="0"/>
            <a:t>to the shareholders of </a:t>
          </a:r>
          <a:r>
            <a:rPr lang="en-US" i="1" dirty="0"/>
            <a:t>Affinity Insurance</a:t>
          </a:r>
          <a:r>
            <a:rPr lang="en-US" dirty="0"/>
            <a:t> </a:t>
          </a:r>
        </a:p>
      </dgm:t>
    </dgm:pt>
    <dgm:pt modelId="{8CA10EFD-AB23-40F6-9F37-78F27302CF5B}" type="parTrans" cxnId="{C6D07C22-73B7-4E08-A0E5-7FECB2E3A98F}">
      <dgm:prSet/>
      <dgm:spPr/>
      <dgm:t>
        <a:bodyPr/>
        <a:lstStyle/>
        <a:p>
          <a:endParaRPr lang="en-US"/>
        </a:p>
      </dgm:t>
    </dgm:pt>
    <dgm:pt modelId="{AE490E05-8A33-4276-A29B-80F12CD2737A}" type="sibTrans" cxnId="{C6D07C22-73B7-4E08-A0E5-7FECB2E3A98F}">
      <dgm:prSet/>
      <dgm:spPr/>
      <dgm:t>
        <a:bodyPr/>
        <a:lstStyle/>
        <a:p>
          <a:endParaRPr lang="en-US"/>
        </a:p>
      </dgm:t>
    </dgm:pt>
    <dgm:pt modelId="{DDC9E4A3-98CB-4A25-8DFC-12D21EC88BF8}" type="pres">
      <dgm:prSet presAssocID="{FD5B7494-78B0-44B8-A177-69F3097DFBD1}" presName="root" presStyleCnt="0">
        <dgm:presLayoutVars>
          <dgm:dir/>
          <dgm:resizeHandles val="exact"/>
        </dgm:presLayoutVars>
      </dgm:prSet>
      <dgm:spPr/>
    </dgm:pt>
    <dgm:pt modelId="{54E94BB3-BE4E-4FBD-B4F4-B67383C40C37}" type="pres">
      <dgm:prSet presAssocID="{9F8EE257-F239-49E1-A2D5-793CDA2B3EE1}" presName="compNode" presStyleCnt="0"/>
      <dgm:spPr/>
    </dgm:pt>
    <dgm:pt modelId="{41CC95EC-49EE-4A82-9D10-DFF17775EBEF}" type="pres">
      <dgm:prSet presAssocID="{9F8EE257-F239-49E1-A2D5-793CDA2B3EE1}" presName="iconBgRect" presStyleLbl="bgShp" presStyleIdx="0" presStyleCnt="3"/>
      <dgm:spPr/>
    </dgm:pt>
    <dgm:pt modelId="{A3967C57-53B0-403B-9155-C36136E88352}" type="pres">
      <dgm:prSet presAssocID="{9F8EE257-F239-49E1-A2D5-793CDA2B3EE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51CC4F66-AE05-4448-9062-E9E052FE5A59}" type="pres">
      <dgm:prSet presAssocID="{9F8EE257-F239-49E1-A2D5-793CDA2B3EE1}" presName="spaceRect" presStyleCnt="0"/>
      <dgm:spPr/>
    </dgm:pt>
    <dgm:pt modelId="{F2C6F3B3-4718-42E8-86CA-15817032B5BC}" type="pres">
      <dgm:prSet presAssocID="{9F8EE257-F239-49E1-A2D5-793CDA2B3EE1}" presName="textRect" presStyleLbl="revTx" presStyleIdx="0" presStyleCnt="3">
        <dgm:presLayoutVars>
          <dgm:chMax val="1"/>
          <dgm:chPref val="1"/>
        </dgm:presLayoutVars>
      </dgm:prSet>
      <dgm:spPr/>
    </dgm:pt>
    <dgm:pt modelId="{4A099D9B-AD56-4E30-87CB-7122DBE25461}" type="pres">
      <dgm:prSet presAssocID="{4CFEBDF6-3AC2-47FA-8A00-560861B01FB1}" presName="sibTrans" presStyleCnt="0"/>
      <dgm:spPr/>
    </dgm:pt>
    <dgm:pt modelId="{BE9AEC9F-7065-4001-A5B9-98BEF72B8AFC}" type="pres">
      <dgm:prSet presAssocID="{0CE34119-2DE0-42C6-8968-A414C0BEDFE7}" presName="compNode" presStyleCnt="0"/>
      <dgm:spPr/>
    </dgm:pt>
    <dgm:pt modelId="{59C8085B-4D38-4CBE-8A5C-57D36EC61A88}" type="pres">
      <dgm:prSet presAssocID="{0CE34119-2DE0-42C6-8968-A414C0BEDFE7}" presName="iconBgRect" presStyleLbl="bgShp" presStyleIdx="1" presStyleCnt="3"/>
      <dgm:spPr/>
    </dgm:pt>
    <dgm:pt modelId="{7C19F3B3-9C6E-49A7-AB21-89993B3AF4CF}" type="pres">
      <dgm:prSet presAssocID="{0CE34119-2DE0-42C6-8968-A414C0BEDF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CA0EFB7E-22D0-4270-8ACC-3E0D3B2DB9A3}" type="pres">
      <dgm:prSet presAssocID="{0CE34119-2DE0-42C6-8968-A414C0BEDFE7}" presName="spaceRect" presStyleCnt="0"/>
      <dgm:spPr/>
    </dgm:pt>
    <dgm:pt modelId="{B031CE14-A128-42AD-BE65-178EE21AA705}" type="pres">
      <dgm:prSet presAssocID="{0CE34119-2DE0-42C6-8968-A414C0BEDFE7}" presName="textRect" presStyleLbl="revTx" presStyleIdx="1" presStyleCnt="3">
        <dgm:presLayoutVars>
          <dgm:chMax val="1"/>
          <dgm:chPref val="1"/>
        </dgm:presLayoutVars>
      </dgm:prSet>
      <dgm:spPr/>
    </dgm:pt>
    <dgm:pt modelId="{0273737F-B4B6-4138-82BE-E8A2C8E04B04}" type="pres">
      <dgm:prSet presAssocID="{648356A0-AB1E-4AAF-8B66-700CA6BBE51F}" presName="sibTrans" presStyleCnt="0"/>
      <dgm:spPr/>
    </dgm:pt>
    <dgm:pt modelId="{CFBC8672-B90A-4929-9306-3C1A2D7524F1}" type="pres">
      <dgm:prSet presAssocID="{D247046D-8D95-42DD-9F79-7CA249C608A7}" presName="compNode" presStyleCnt="0"/>
      <dgm:spPr/>
    </dgm:pt>
    <dgm:pt modelId="{79C0E0FF-3567-4290-ADC8-C530D70AFC0D}" type="pres">
      <dgm:prSet presAssocID="{D247046D-8D95-42DD-9F79-7CA249C608A7}" presName="iconBgRect" presStyleLbl="bgShp" presStyleIdx="2" presStyleCnt="3"/>
      <dgm:spPr/>
    </dgm:pt>
    <dgm:pt modelId="{7FA6CC5B-DABD-40C3-919F-A25E3C46618A}" type="pres">
      <dgm:prSet presAssocID="{D247046D-8D95-42DD-9F79-7CA249C608A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Questions"/>
        </a:ext>
      </dgm:extLst>
    </dgm:pt>
    <dgm:pt modelId="{43664F52-0C73-42BC-9756-E4D188722BEE}" type="pres">
      <dgm:prSet presAssocID="{D247046D-8D95-42DD-9F79-7CA249C608A7}" presName="spaceRect" presStyleCnt="0"/>
      <dgm:spPr/>
    </dgm:pt>
    <dgm:pt modelId="{AA7C942B-F042-45BF-B821-5BCF7A5A1372}" type="pres">
      <dgm:prSet presAssocID="{D247046D-8D95-42DD-9F79-7CA249C608A7}" presName="textRect" presStyleLbl="revTx" presStyleIdx="2" presStyleCnt="3">
        <dgm:presLayoutVars>
          <dgm:chMax val="1"/>
          <dgm:chPref val="1"/>
        </dgm:presLayoutVars>
      </dgm:prSet>
      <dgm:spPr/>
    </dgm:pt>
  </dgm:ptLst>
  <dgm:cxnLst>
    <dgm:cxn modelId="{C6D07C22-73B7-4E08-A0E5-7FECB2E3A98F}" srcId="{FD5B7494-78B0-44B8-A177-69F3097DFBD1}" destId="{D247046D-8D95-42DD-9F79-7CA249C608A7}" srcOrd="2" destOrd="0" parTransId="{8CA10EFD-AB23-40F6-9F37-78F27302CF5B}" sibTransId="{AE490E05-8A33-4276-A29B-80F12CD2737A}"/>
    <dgm:cxn modelId="{289DC681-7BCF-4E2D-9209-20E0125EF4F0}" type="presOf" srcId="{9F8EE257-F239-49E1-A2D5-793CDA2B3EE1}" destId="{F2C6F3B3-4718-42E8-86CA-15817032B5BC}" srcOrd="0" destOrd="0" presId="urn:microsoft.com/office/officeart/2018/5/layout/IconCircleLabelList"/>
    <dgm:cxn modelId="{343C3E86-2CD3-4CD6-8A64-B9D46850814C}" type="presOf" srcId="{FD5B7494-78B0-44B8-A177-69F3097DFBD1}" destId="{DDC9E4A3-98CB-4A25-8DFC-12D21EC88BF8}" srcOrd="0" destOrd="0" presId="urn:microsoft.com/office/officeart/2018/5/layout/IconCircleLabelList"/>
    <dgm:cxn modelId="{5845B2A0-8D52-4672-8C92-C04BAF986112}" type="presOf" srcId="{D247046D-8D95-42DD-9F79-7CA249C608A7}" destId="{AA7C942B-F042-45BF-B821-5BCF7A5A1372}" srcOrd="0" destOrd="0" presId="urn:microsoft.com/office/officeart/2018/5/layout/IconCircleLabelList"/>
    <dgm:cxn modelId="{558F6DA4-792E-4168-878C-DF717A34FA20}" srcId="{FD5B7494-78B0-44B8-A177-69F3097DFBD1}" destId="{9F8EE257-F239-49E1-A2D5-793CDA2B3EE1}" srcOrd="0" destOrd="0" parTransId="{0AD73B88-FE87-4046-BAB7-40657406142E}" sibTransId="{4CFEBDF6-3AC2-47FA-8A00-560861B01FB1}"/>
    <dgm:cxn modelId="{BFDF54A4-82F4-472C-B7CE-829B0F690265}" srcId="{FD5B7494-78B0-44B8-A177-69F3097DFBD1}" destId="{0CE34119-2DE0-42C6-8968-A414C0BEDFE7}" srcOrd="1" destOrd="0" parTransId="{7BB8FC1A-A8B5-4991-B12C-65DF9490999B}" sibTransId="{648356A0-AB1E-4AAF-8B66-700CA6BBE51F}"/>
    <dgm:cxn modelId="{E61062C0-C0C1-4369-A3D3-2E3C860A64E4}" type="presOf" srcId="{0CE34119-2DE0-42C6-8968-A414C0BEDFE7}" destId="{B031CE14-A128-42AD-BE65-178EE21AA705}" srcOrd="0" destOrd="0" presId="urn:microsoft.com/office/officeart/2018/5/layout/IconCircleLabelList"/>
    <dgm:cxn modelId="{06B908B1-36B0-42D2-B26D-043B864DD8A4}" type="presParOf" srcId="{DDC9E4A3-98CB-4A25-8DFC-12D21EC88BF8}" destId="{54E94BB3-BE4E-4FBD-B4F4-B67383C40C37}" srcOrd="0" destOrd="0" presId="urn:microsoft.com/office/officeart/2018/5/layout/IconCircleLabelList"/>
    <dgm:cxn modelId="{2EEDF61E-16B6-4048-8CE5-156980AEE6B4}" type="presParOf" srcId="{54E94BB3-BE4E-4FBD-B4F4-B67383C40C37}" destId="{41CC95EC-49EE-4A82-9D10-DFF17775EBEF}" srcOrd="0" destOrd="0" presId="urn:microsoft.com/office/officeart/2018/5/layout/IconCircleLabelList"/>
    <dgm:cxn modelId="{6F39E5AF-25E3-44B7-8032-411CB4B518F1}" type="presParOf" srcId="{54E94BB3-BE4E-4FBD-B4F4-B67383C40C37}" destId="{A3967C57-53B0-403B-9155-C36136E88352}" srcOrd="1" destOrd="0" presId="urn:microsoft.com/office/officeart/2018/5/layout/IconCircleLabelList"/>
    <dgm:cxn modelId="{FCBF6602-23B8-4CAE-9E66-79F5855559FE}" type="presParOf" srcId="{54E94BB3-BE4E-4FBD-B4F4-B67383C40C37}" destId="{51CC4F66-AE05-4448-9062-E9E052FE5A59}" srcOrd="2" destOrd="0" presId="urn:microsoft.com/office/officeart/2018/5/layout/IconCircleLabelList"/>
    <dgm:cxn modelId="{9AD64E66-F729-4A80-AF41-3BC5F33FB1AC}" type="presParOf" srcId="{54E94BB3-BE4E-4FBD-B4F4-B67383C40C37}" destId="{F2C6F3B3-4718-42E8-86CA-15817032B5BC}" srcOrd="3" destOrd="0" presId="urn:microsoft.com/office/officeart/2018/5/layout/IconCircleLabelList"/>
    <dgm:cxn modelId="{3903E39E-F7F9-44A0-8FB8-D92D38E64B2C}" type="presParOf" srcId="{DDC9E4A3-98CB-4A25-8DFC-12D21EC88BF8}" destId="{4A099D9B-AD56-4E30-87CB-7122DBE25461}" srcOrd="1" destOrd="0" presId="urn:microsoft.com/office/officeart/2018/5/layout/IconCircleLabelList"/>
    <dgm:cxn modelId="{3EB4B88B-654F-41C9-99DF-735F288CFEE9}" type="presParOf" srcId="{DDC9E4A3-98CB-4A25-8DFC-12D21EC88BF8}" destId="{BE9AEC9F-7065-4001-A5B9-98BEF72B8AFC}" srcOrd="2" destOrd="0" presId="urn:microsoft.com/office/officeart/2018/5/layout/IconCircleLabelList"/>
    <dgm:cxn modelId="{E119E453-8B9D-4EEE-B167-1B349D3F50A4}" type="presParOf" srcId="{BE9AEC9F-7065-4001-A5B9-98BEF72B8AFC}" destId="{59C8085B-4D38-4CBE-8A5C-57D36EC61A88}" srcOrd="0" destOrd="0" presId="urn:microsoft.com/office/officeart/2018/5/layout/IconCircleLabelList"/>
    <dgm:cxn modelId="{A1FCBDE8-4DD3-43E3-904F-DCF9DEC71B50}" type="presParOf" srcId="{BE9AEC9F-7065-4001-A5B9-98BEF72B8AFC}" destId="{7C19F3B3-9C6E-49A7-AB21-89993B3AF4CF}" srcOrd="1" destOrd="0" presId="urn:microsoft.com/office/officeart/2018/5/layout/IconCircleLabelList"/>
    <dgm:cxn modelId="{6A9992BA-4131-45A1-9915-9BB7DCFE1277}" type="presParOf" srcId="{BE9AEC9F-7065-4001-A5B9-98BEF72B8AFC}" destId="{CA0EFB7E-22D0-4270-8ACC-3E0D3B2DB9A3}" srcOrd="2" destOrd="0" presId="urn:microsoft.com/office/officeart/2018/5/layout/IconCircleLabelList"/>
    <dgm:cxn modelId="{6360A9A2-01DA-4297-83E4-6DD8C9DC7060}" type="presParOf" srcId="{BE9AEC9F-7065-4001-A5B9-98BEF72B8AFC}" destId="{B031CE14-A128-42AD-BE65-178EE21AA705}" srcOrd="3" destOrd="0" presId="urn:microsoft.com/office/officeart/2018/5/layout/IconCircleLabelList"/>
    <dgm:cxn modelId="{B43B3305-D40D-4DE1-A09A-5A168C3386E1}" type="presParOf" srcId="{DDC9E4A3-98CB-4A25-8DFC-12D21EC88BF8}" destId="{0273737F-B4B6-4138-82BE-E8A2C8E04B04}" srcOrd="3" destOrd="0" presId="urn:microsoft.com/office/officeart/2018/5/layout/IconCircleLabelList"/>
    <dgm:cxn modelId="{07F1F682-53F6-4FB2-8649-DE1481CDA656}" type="presParOf" srcId="{DDC9E4A3-98CB-4A25-8DFC-12D21EC88BF8}" destId="{CFBC8672-B90A-4929-9306-3C1A2D7524F1}" srcOrd="4" destOrd="0" presId="urn:microsoft.com/office/officeart/2018/5/layout/IconCircleLabelList"/>
    <dgm:cxn modelId="{FFC13C5F-5665-4C16-906E-6B596475C7AA}" type="presParOf" srcId="{CFBC8672-B90A-4929-9306-3C1A2D7524F1}" destId="{79C0E0FF-3567-4290-ADC8-C530D70AFC0D}" srcOrd="0" destOrd="0" presId="urn:microsoft.com/office/officeart/2018/5/layout/IconCircleLabelList"/>
    <dgm:cxn modelId="{B85308D0-7991-4579-A37F-93882177D2B9}" type="presParOf" srcId="{CFBC8672-B90A-4929-9306-3C1A2D7524F1}" destId="{7FA6CC5B-DABD-40C3-919F-A25E3C46618A}" srcOrd="1" destOrd="0" presId="urn:microsoft.com/office/officeart/2018/5/layout/IconCircleLabelList"/>
    <dgm:cxn modelId="{A8D5734D-6DE3-4F74-A6DB-AE596E3FFE0B}" type="presParOf" srcId="{CFBC8672-B90A-4929-9306-3C1A2D7524F1}" destId="{43664F52-0C73-42BC-9756-E4D188722BEE}" srcOrd="2" destOrd="0" presId="urn:microsoft.com/office/officeart/2018/5/layout/IconCircleLabelList"/>
    <dgm:cxn modelId="{18EBB4CF-8216-46BD-8899-AB14CF307A11}" type="presParOf" srcId="{CFBC8672-B90A-4929-9306-3C1A2D7524F1}" destId="{AA7C942B-F042-45BF-B821-5BCF7A5A13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70954F-2513-464F-B5BD-BEC5202A635A}" type="doc">
      <dgm:prSet loTypeId="urn:microsoft.com/office/officeart/2005/8/layout/hierarchy2" loCatId="" qsTypeId="urn:microsoft.com/office/officeart/2005/8/quickstyle/simple1" qsCatId="simple" csTypeId="urn:microsoft.com/office/officeart/2005/8/colors/accent4_3" csCatId="accent4" phldr="1"/>
      <dgm:spPr/>
    </dgm:pt>
    <dgm:pt modelId="{9C4A283A-4BBA-EE4D-BB28-1C00587FBE15}">
      <dgm:prSet phldrT="[Text]"/>
      <dgm:spPr>
        <a:solidFill>
          <a:schemeClr val="accent1">
            <a:lumMod val="60000"/>
            <a:lumOff val="40000"/>
          </a:schemeClr>
        </a:solidFill>
      </dgm:spPr>
      <dgm:t>
        <a:bodyPr/>
        <a:lstStyle/>
        <a:p>
          <a:r>
            <a:rPr lang="en-GB" dirty="0"/>
            <a:t>Proliferation of divorce</a:t>
          </a:r>
        </a:p>
      </dgm:t>
    </dgm:pt>
    <dgm:pt modelId="{10E0C7F3-9828-6B41-8607-DED30E728729}" type="parTrans" cxnId="{CF28C129-CC5C-6E40-9F16-BE49050C21A9}">
      <dgm:prSet/>
      <dgm:spPr/>
      <dgm:t>
        <a:bodyPr/>
        <a:lstStyle/>
        <a:p>
          <a:endParaRPr lang="en-GB"/>
        </a:p>
      </dgm:t>
    </dgm:pt>
    <dgm:pt modelId="{4E138BF5-3BBB-7D47-ABAB-BCED6E352500}" type="sibTrans" cxnId="{CF28C129-CC5C-6E40-9F16-BE49050C21A9}">
      <dgm:prSet/>
      <dgm:spPr/>
      <dgm:t>
        <a:bodyPr/>
        <a:lstStyle/>
        <a:p>
          <a:endParaRPr lang="en-GB"/>
        </a:p>
      </dgm:t>
    </dgm:pt>
    <dgm:pt modelId="{FAE9BF13-0AC2-BA42-9696-D11E9692ECC0}">
      <dgm:prSet phldrT="[Text]"/>
      <dgm:spPr/>
      <dgm:t>
        <a:bodyPr/>
        <a:lstStyle/>
        <a:p>
          <a:r>
            <a:rPr lang="en-GB" dirty="0"/>
            <a:t>Need for marriage prolongation</a:t>
          </a:r>
        </a:p>
      </dgm:t>
    </dgm:pt>
    <dgm:pt modelId="{8E1F5C7D-AB62-0E45-9CDF-E55BAD8E7707}" type="parTrans" cxnId="{4DCA9488-F785-C24C-A12A-B3B42D0AAA99}">
      <dgm:prSet/>
      <dgm:spPr/>
      <dgm:t>
        <a:bodyPr/>
        <a:lstStyle/>
        <a:p>
          <a:endParaRPr lang="en-GB"/>
        </a:p>
      </dgm:t>
    </dgm:pt>
    <dgm:pt modelId="{5FA88D98-D8EC-E447-B576-1CB326FF90D7}" type="sibTrans" cxnId="{4DCA9488-F785-C24C-A12A-B3B42D0AAA99}">
      <dgm:prSet/>
      <dgm:spPr/>
      <dgm:t>
        <a:bodyPr/>
        <a:lstStyle/>
        <a:p>
          <a:endParaRPr lang="en-GB"/>
        </a:p>
      </dgm:t>
    </dgm:pt>
    <dgm:pt modelId="{7C8A827C-18FD-6644-8286-85E63B6D939B}">
      <dgm:prSet phldrT="[Text]"/>
      <dgm:spPr/>
      <dgm:t>
        <a:bodyPr/>
        <a:lstStyle/>
        <a:p>
          <a:r>
            <a:rPr lang="en-GB" dirty="0"/>
            <a:t>Demand for divorce protection</a:t>
          </a:r>
        </a:p>
      </dgm:t>
    </dgm:pt>
    <dgm:pt modelId="{840FAC45-A39A-2E43-91B4-BD963B68ABA4}" type="parTrans" cxnId="{B750B4BB-B8C6-0249-B77A-63A5CB52FF32}">
      <dgm:prSet/>
      <dgm:spPr/>
      <dgm:t>
        <a:bodyPr/>
        <a:lstStyle/>
        <a:p>
          <a:endParaRPr lang="en-GB"/>
        </a:p>
      </dgm:t>
    </dgm:pt>
    <dgm:pt modelId="{B815FF20-D459-3E4C-87A2-C667BC481304}" type="sibTrans" cxnId="{B750B4BB-B8C6-0249-B77A-63A5CB52FF32}">
      <dgm:prSet/>
      <dgm:spPr/>
      <dgm:t>
        <a:bodyPr/>
        <a:lstStyle/>
        <a:p>
          <a:endParaRPr lang="en-GB"/>
        </a:p>
      </dgm:t>
    </dgm:pt>
    <dgm:pt modelId="{ED97C3D2-1DC6-4D47-ADF9-08EE4E9BE378}">
      <dgm:prSet phldrT="[Text]"/>
      <dgm:spPr>
        <a:solidFill>
          <a:schemeClr val="accent1"/>
        </a:solidFill>
      </dgm:spPr>
      <dgm:t>
        <a:bodyPr/>
        <a:lstStyle/>
        <a:p>
          <a:r>
            <a:rPr lang="en-GB" dirty="0"/>
            <a:t>Sustain long-lasting relationship </a:t>
          </a:r>
        </a:p>
      </dgm:t>
    </dgm:pt>
    <dgm:pt modelId="{E34819D8-77A2-1C42-BC8A-4740A306AE64}" type="parTrans" cxnId="{DD82E995-A124-9542-A531-8134FC6F04AE}">
      <dgm:prSet/>
      <dgm:spPr/>
      <dgm:t>
        <a:bodyPr/>
        <a:lstStyle/>
        <a:p>
          <a:endParaRPr lang="en-GB"/>
        </a:p>
      </dgm:t>
    </dgm:pt>
    <dgm:pt modelId="{FCEB331D-9D5C-F744-BF6F-673908FB8FF4}" type="sibTrans" cxnId="{DD82E995-A124-9542-A531-8134FC6F04AE}">
      <dgm:prSet/>
      <dgm:spPr/>
      <dgm:t>
        <a:bodyPr/>
        <a:lstStyle/>
        <a:p>
          <a:endParaRPr lang="en-GB"/>
        </a:p>
      </dgm:t>
    </dgm:pt>
    <dgm:pt modelId="{3E98EBC4-9FD9-4347-AEC8-C68345C8DBD3}">
      <dgm:prSet phldrT="[Text]" custT="1"/>
      <dgm:spPr>
        <a:solidFill>
          <a:schemeClr val="accent1"/>
        </a:solidFill>
      </dgm:spPr>
      <dgm:t>
        <a:bodyPr/>
        <a:lstStyle/>
        <a:p>
          <a:r>
            <a:rPr lang="en-GB" sz="2100" dirty="0"/>
            <a:t>Safeguard interests</a:t>
          </a:r>
        </a:p>
        <a:p>
          <a:r>
            <a:rPr lang="en-GB" sz="1500" dirty="0"/>
            <a:t>(especially spouse who has weaker financial status)</a:t>
          </a:r>
        </a:p>
      </dgm:t>
    </dgm:pt>
    <dgm:pt modelId="{31F3E59B-B87A-4740-9A36-51942595806D}" type="parTrans" cxnId="{15A2EC9C-510A-F042-83F1-35CADEB358A0}">
      <dgm:prSet/>
      <dgm:spPr/>
      <dgm:t>
        <a:bodyPr/>
        <a:lstStyle/>
        <a:p>
          <a:endParaRPr lang="en-GB"/>
        </a:p>
      </dgm:t>
    </dgm:pt>
    <dgm:pt modelId="{6B529C23-3C26-B446-A964-23AE32E25E33}" type="sibTrans" cxnId="{15A2EC9C-510A-F042-83F1-35CADEB358A0}">
      <dgm:prSet/>
      <dgm:spPr/>
      <dgm:t>
        <a:bodyPr/>
        <a:lstStyle/>
        <a:p>
          <a:endParaRPr lang="en-GB"/>
        </a:p>
      </dgm:t>
    </dgm:pt>
    <dgm:pt modelId="{F0697CE8-989E-EA44-A2EF-FAF1A40E13C5}" type="pres">
      <dgm:prSet presAssocID="{E570954F-2513-464F-B5BD-BEC5202A635A}" presName="diagram" presStyleCnt="0">
        <dgm:presLayoutVars>
          <dgm:chPref val="1"/>
          <dgm:dir/>
          <dgm:animOne val="branch"/>
          <dgm:animLvl val="lvl"/>
          <dgm:resizeHandles val="exact"/>
        </dgm:presLayoutVars>
      </dgm:prSet>
      <dgm:spPr/>
    </dgm:pt>
    <dgm:pt modelId="{3CFAE20D-8439-BA48-BAC6-971364EFD811}" type="pres">
      <dgm:prSet presAssocID="{9C4A283A-4BBA-EE4D-BB28-1C00587FBE15}" presName="root1" presStyleCnt="0"/>
      <dgm:spPr/>
    </dgm:pt>
    <dgm:pt modelId="{9B43F0AC-F47B-F843-B837-AD8F80880383}" type="pres">
      <dgm:prSet presAssocID="{9C4A283A-4BBA-EE4D-BB28-1C00587FBE15}" presName="LevelOneTextNode" presStyleLbl="node0" presStyleIdx="0" presStyleCnt="1">
        <dgm:presLayoutVars>
          <dgm:chPref val="3"/>
        </dgm:presLayoutVars>
      </dgm:prSet>
      <dgm:spPr/>
    </dgm:pt>
    <dgm:pt modelId="{854F848C-D0A0-A04F-B9BA-5D6CB3176785}" type="pres">
      <dgm:prSet presAssocID="{9C4A283A-4BBA-EE4D-BB28-1C00587FBE15}" presName="level2hierChild" presStyleCnt="0"/>
      <dgm:spPr/>
    </dgm:pt>
    <dgm:pt modelId="{31F37437-034A-B14C-B430-86E6EB8EA6AA}" type="pres">
      <dgm:prSet presAssocID="{8E1F5C7D-AB62-0E45-9CDF-E55BAD8E7707}" presName="conn2-1" presStyleLbl="parChTrans1D2" presStyleIdx="0" presStyleCnt="2"/>
      <dgm:spPr/>
    </dgm:pt>
    <dgm:pt modelId="{C47ACACA-538C-6D4E-9CB8-28A1E56CFE1D}" type="pres">
      <dgm:prSet presAssocID="{8E1F5C7D-AB62-0E45-9CDF-E55BAD8E7707}" presName="connTx" presStyleLbl="parChTrans1D2" presStyleIdx="0" presStyleCnt="2"/>
      <dgm:spPr/>
    </dgm:pt>
    <dgm:pt modelId="{C9FD3571-6F64-F847-81A4-62AA19CBB645}" type="pres">
      <dgm:prSet presAssocID="{FAE9BF13-0AC2-BA42-9696-D11E9692ECC0}" presName="root2" presStyleCnt="0"/>
      <dgm:spPr/>
    </dgm:pt>
    <dgm:pt modelId="{290ABE14-2FED-D147-880E-C577560D3812}" type="pres">
      <dgm:prSet presAssocID="{FAE9BF13-0AC2-BA42-9696-D11E9692ECC0}" presName="LevelTwoTextNode" presStyleLbl="node2" presStyleIdx="0" presStyleCnt="2">
        <dgm:presLayoutVars>
          <dgm:chPref val="3"/>
        </dgm:presLayoutVars>
      </dgm:prSet>
      <dgm:spPr/>
    </dgm:pt>
    <dgm:pt modelId="{F8D1D576-7CE1-5648-9169-80EEF52083FB}" type="pres">
      <dgm:prSet presAssocID="{FAE9BF13-0AC2-BA42-9696-D11E9692ECC0}" presName="level3hierChild" presStyleCnt="0"/>
      <dgm:spPr/>
    </dgm:pt>
    <dgm:pt modelId="{B83FCA2B-B83B-B74E-972E-1942486CD559}" type="pres">
      <dgm:prSet presAssocID="{E34819D8-77A2-1C42-BC8A-4740A306AE64}" presName="conn2-1" presStyleLbl="parChTrans1D3" presStyleIdx="0" presStyleCnt="2"/>
      <dgm:spPr/>
    </dgm:pt>
    <dgm:pt modelId="{CC8358E5-B148-E145-B969-900C899C75CF}" type="pres">
      <dgm:prSet presAssocID="{E34819D8-77A2-1C42-BC8A-4740A306AE64}" presName="connTx" presStyleLbl="parChTrans1D3" presStyleIdx="0" presStyleCnt="2"/>
      <dgm:spPr/>
    </dgm:pt>
    <dgm:pt modelId="{C5CF35A5-2FDE-D949-9455-D16422C42697}" type="pres">
      <dgm:prSet presAssocID="{ED97C3D2-1DC6-4D47-ADF9-08EE4E9BE378}" presName="root2" presStyleCnt="0"/>
      <dgm:spPr/>
    </dgm:pt>
    <dgm:pt modelId="{E412F6DB-0C42-1F45-B649-AF3C11C72200}" type="pres">
      <dgm:prSet presAssocID="{ED97C3D2-1DC6-4D47-ADF9-08EE4E9BE378}" presName="LevelTwoTextNode" presStyleLbl="node3" presStyleIdx="0" presStyleCnt="2">
        <dgm:presLayoutVars>
          <dgm:chPref val="3"/>
        </dgm:presLayoutVars>
      </dgm:prSet>
      <dgm:spPr/>
    </dgm:pt>
    <dgm:pt modelId="{206C63EB-CAC9-D944-9A2E-7C812AA8EFF2}" type="pres">
      <dgm:prSet presAssocID="{ED97C3D2-1DC6-4D47-ADF9-08EE4E9BE378}" presName="level3hierChild" presStyleCnt="0"/>
      <dgm:spPr/>
    </dgm:pt>
    <dgm:pt modelId="{841CE4CC-10FF-EF4B-9DB5-767D9BEC39E0}" type="pres">
      <dgm:prSet presAssocID="{840FAC45-A39A-2E43-91B4-BD963B68ABA4}" presName="conn2-1" presStyleLbl="parChTrans1D2" presStyleIdx="1" presStyleCnt="2"/>
      <dgm:spPr/>
    </dgm:pt>
    <dgm:pt modelId="{092331D3-0B2C-3744-8E6E-2A45B092CE11}" type="pres">
      <dgm:prSet presAssocID="{840FAC45-A39A-2E43-91B4-BD963B68ABA4}" presName="connTx" presStyleLbl="parChTrans1D2" presStyleIdx="1" presStyleCnt="2"/>
      <dgm:spPr/>
    </dgm:pt>
    <dgm:pt modelId="{35267E63-44F4-444F-BC55-758EC8418D4C}" type="pres">
      <dgm:prSet presAssocID="{7C8A827C-18FD-6644-8286-85E63B6D939B}" presName="root2" presStyleCnt="0"/>
      <dgm:spPr/>
    </dgm:pt>
    <dgm:pt modelId="{C3B74F95-4EDE-0040-A8CE-BAA58E972066}" type="pres">
      <dgm:prSet presAssocID="{7C8A827C-18FD-6644-8286-85E63B6D939B}" presName="LevelTwoTextNode" presStyleLbl="node2" presStyleIdx="1" presStyleCnt="2">
        <dgm:presLayoutVars>
          <dgm:chPref val="3"/>
        </dgm:presLayoutVars>
      </dgm:prSet>
      <dgm:spPr/>
    </dgm:pt>
    <dgm:pt modelId="{1EB272E3-502D-484D-A251-FA029D0BF74E}" type="pres">
      <dgm:prSet presAssocID="{7C8A827C-18FD-6644-8286-85E63B6D939B}" presName="level3hierChild" presStyleCnt="0"/>
      <dgm:spPr/>
    </dgm:pt>
    <dgm:pt modelId="{49D5CFA2-9162-9044-B8BA-A3259BDF060E}" type="pres">
      <dgm:prSet presAssocID="{31F3E59B-B87A-4740-9A36-51942595806D}" presName="conn2-1" presStyleLbl="parChTrans1D3" presStyleIdx="1" presStyleCnt="2"/>
      <dgm:spPr/>
    </dgm:pt>
    <dgm:pt modelId="{84F7F21F-D930-B743-8526-3D0B414F6631}" type="pres">
      <dgm:prSet presAssocID="{31F3E59B-B87A-4740-9A36-51942595806D}" presName="connTx" presStyleLbl="parChTrans1D3" presStyleIdx="1" presStyleCnt="2"/>
      <dgm:spPr/>
    </dgm:pt>
    <dgm:pt modelId="{73C6F150-0273-0B4E-A320-043544EE6894}" type="pres">
      <dgm:prSet presAssocID="{3E98EBC4-9FD9-4347-AEC8-C68345C8DBD3}" presName="root2" presStyleCnt="0"/>
      <dgm:spPr/>
    </dgm:pt>
    <dgm:pt modelId="{C4AF7C54-82CF-0844-A43B-A4656F87EEB0}" type="pres">
      <dgm:prSet presAssocID="{3E98EBC4-9FD9-4347-AEC8-C68345C8DBD3}" presName="LevelTwoTextNode" presStyleLbl="node3" presStyleIdx="1" presStyleCnt="2">
        <dgm:presLayoutVars>
          <dgm:chPref val="3"/>
        </dgm:presLayoutVars>
      </dgm:prSet>
      <dgm:spPr/>
    </dgm:pt>
    <dgm:pt modelId="{E32E7866-EC4B-8C40-89F4-08F40A9BD3B0}" type="pres">
      <dgm:prSet presAssocID="{3E98EBC4-9FD9-4347-AEC8-C68345C8DBD3}" presName="level3hierChild" presStyleCnt="0"/>
      <dgm:spPr/>
    </dgm:pt>
  </dgm:ptLst>
  <dgm:cxnLst>
    <dgm:cxn modelId="{3FB7690F-504E-A04B-B6F8-D1661AF4D4C1}" type="presOf" srcId="{E34819D8-77A2-1C42-BC8A-4740A306AE64}" destId="{B83FCA2B-B83B-B74E-972E-1942486CD559}" srcOrd="0" destOrd="0" presId="urn:microsoft.com/office/officeart/2005/8/layout/hierarchy2"/>
    <dgm:cxn modelId="{CF28C129-CC5C-6E40-9F16-BE49050C21A9}" srcId="{E570954F-2513-464F-B5BD-BEC5202A635A}" destId="{9C4A283A-4BBA-EE4D-BB28-1C00587FBE15}" srcOrd="0" destOrd="0" parTransId="{10E0C7F3-9828-6B41-8607-DED30E728729}" sibTransId="{4E138BF5-3BBB-7D47-ABAB-BCED6E352500}"/>
    <dgm:cxn modelId="{2DAFE42D-597B-E74F-A49D-EF6924B62E00}" type="presOf" srcId="{3E98EBC4-9FD9-4347-AEC8-C68345C8DBD3}" destId="{C4AF7C54-82CF-0844-A43B-A4656F87EEB0}" srcOrd="0" destOrd="0" presId="urn:microsoft.com/office/officeart/2005/8/layout/hierarchy2"/>
    <dgm:cxn modelId="{BAFA222E-02DC-D542-A18E-317074B12894}" type="presOf" srcId="{8E1F5C7D-AB62-0E45-9CDF-E55BAD8E7707}" destId="{C47ACACA-538C-6D4E-9CB8-28A1E56CFE1D}" srcOrd="1" destOrd="0" presId="urn:microsoft.com/office/officeart/2005/8/layout/hierarchy2"/>
    <dgm:cxn modelId="{68689F3C-57C0-274E-AAD3-3438C340B571}" type="presOf" srcId="{8E1F5C7D-AB62-0E45-9CDF-E55BAD8E7707}" destId="{31F37437-034A-B14C-B430-86E6EB8EA6AA}" srcOrd="0" destOrd="0" presId="urn:microsoft.com/office/officeart/2005/8/layout/hierarchy2"/>
    <dgm:cxn modelId="{18D24E61-A8F9-5345-9EB9-BD8D4ED2C8DB}" type="presOf" srcId="{7C8A827C-18FD-6644-8286-85E63B6D939B}" destId="{C3B74F95-4EDE-0040-A8CE-BAA58E972066}" srcOrd="0" destOrd="0" presId="urn:microsoft.com/office/officeart/2005/8/layout/hierarchy2"/>
    <dgm:cxn modelId="{5F11824D-1261-AC42-B107-E6CCCBAAD5E5}" type="presOf" srcId="{840FAC45-A39A-2E43-91B4-BD963B68ABA4}" destId="{841CE4CC-10FF-EF4B-9DB5-767D9BEC39E0}" srcOrd="0" destOrd="0" presId="urn:microsoft.com/office/officeart/2005/8/layout/hierarchy2"/>
    <dgm:cxn modelId="{E1E24552-437B-3945-A743-3FA117B2480D}" type="presOf" srcId="{E570954F-2513-464F-B5BD-BEC5202A635A}" destId="{F0697CE8-989E-EA44-A2EF-FAF1A40E13C5}" srcOrd="0" destOrd="0" presId="urn:microsoft.com/office/officeart/2005/8/layout/hierarchy2"/>
    <dgm:cxn modelId="{B80A6853-3476-3D4F-8328-660CDA2156EA}" type="presOf" srcId="{840FAC45-A39A-2E43-91B4-BD963B68ABA4}" destId="{092331D3-0B2C-3744-8E6E-2A45B092CE11}" srcOrd="1" destOrd="0" presId="urn:microsoft.com/office/officeart/2005/8/layout/hierarchy2"/>
    <dgm:cxn modelId="{5F2ADB56-D592-204C-A8F4-7EBB0361973B}" type="presOf" srcId="{E34819D8-77A2-1C42-BC8A-4740A306AE64}" destId="{CC8358E5-B148-E145-B969-900C899C75CF}" srcOrd="1" destOrd="0" presId="urn:microsoft.com/office/officeart/2005/8/layout/hierarchy2"/>
    <dgm:cxn modelId="{51FB967F-F9C6-9149-92A2-3124D1392CF5}" type="presOf" srcId="{31F3E59B-B87A-4740-9A36-51942595806D}" destId="{84F7F21F-D930-B743-8526-3D0B414F6631}" srcOrd="1" destOrd="0" presId="urn:microsoft.com/office/officeart/2005/8/layout/hierarchy2"/>
    <dgm:cxn modelId="{590B0787-BC64-D74B-B5C1-218312827CF7}" type="presOf" srcId="{FAE9BF13-0AC2-BA42-9696-D11E9692ECC0}" destId="{290ABE14-2FED-D147-880E-C577560D3812}" srcOrd="0" destOrd="0" presId="urn:microsoft.com/office/officeart/2005/8/layout/hierarchy2"/>
    <dgm:cxn modelId="{4DCA9488-F785-C24C-A12A-B3B42D0AAA99}" srcId="{9C4A283A-4BBA-EE4D-BB28-1C00587FBE15}" destId="{FAE9BF13-0AC2-BA42-9696-D11E9692ECC0}" srcOrd="0" destOrd="0" parTransId="{8E1F5C7D-AB62-0E45-9CDF-E55BAD8E7707}" sibTransId="{5FA88D98-D8EC-E447-B576-1CB326FF90D7}"/>
    <dgm:cxn modelId="{DD82E995-A124-9542-A531-8134FC6F04AE}" srcId="{FAE9BF13-0AC2-BA42-9696-D11E9692ECC0}" destId="{ED97C3D2-1DC6-4D47-ADF9-08EE4E9BE378}" srcOrd="0" destOrd="0" parTransId="{E34819D8-77A2-1C42-BC8A-4740A306AE64}" sibTransId="{FCEB331D-9D5C-F744-BF6F-673908FB8FF4}"/>
    <dgm:cxn modelId="{F8D24B9C-5042-9A4E-A7E0-F580481A01D6}" type="presOf" srcId="{9C4A283A-4BBA-EE4D-BB28-1C00587FBE15}" destId="{9B43F0AC-F47B-F843-B837-AD8F80880383}" srcOrd="0" destOrd="0" presId="urn:microsoft.com/office/officeart/2005/8/layout/hierarchy2"/>
    <dgm:cxn modelId="{15A2EC9C-510A-F042-83F1-35CADEB358A0}" srcId="{7C8A827C-18FD-6644-8286-85E63B6D939B}" destId="{3E98EBC4-9FD9-4347-AEC8-C68345C8DBD3}" srcOrd="0" destOrd="0" parTransId="{31F3E59B-B87A-4740-9A36-51942595806D}" sibTransId="{6B529C23-3C26-B446-A964-23AE32E25E33}"/>
    <dgm:cxn modelId="{B750B4BB-B8C6-0249-B77A-63A5CB52FF32}" srcId="{9C4A283A-4BBA-EE4D-BB28-1C00587FBE15}" destId="{7C8A827C-18FD-6644-8286-85E63B6D939B}" srcOrd="1" destOrd="0" parTransId="{840FAC45-A39A-2E43-91B4-BD963B68ABA4}" sibTransId="{B815FF20-D459-3E4C-87A2-C667BC481304}"/>
    <dgm:cxn modelId="{3E52E6D6-4477-E34B-926F-1DCF6AED1D09}" type="presOf" srcId="{ED97C3D2-1DC6-4D47-ADF9-08EE4E9BE378}" destId="{E412F6DB-0C42-1F45-B649-AF3C11C72200}" srcOrd="0" destOrd="0" presId="urn:microsoft.com/office/officeart/2005/8/layout/hierarchy2"/>
    <dgm:cxn modelId="{8CC2CFFB-39B8-E646-8314-F54BC4CFAB2B}" type="presOf" srcId="{31F3E59B-B87A-4740-9A36-51942595806D}" destId="{49D5CFA2-9162-9044-B8BA-A3259BDF060E}" srcOrd="0" destOrd="0" presId="urn:microsoft.com/office/officeart/2005/8/layout/hierarchy2"/>
    <dgm:cxn modelId="{2A87625B-D55C-074C-9D88-52E3C3244A20}" type="presParOf" srcId="{F0697CE8-989E-EA44-A2EF-FAF1A40E13C5}" destId="{3CFAE20D-8439-BA48-BAC6-971364EFD811}" srcOrd="0" destOrd="0" presId="urn:microsoft.com/office/officeart/2005/8/layout/hierarchy2"/>
    <dgm:cxn modelId="{E1C68ABF-A861-C64F-B9AC-B95A1FB72E39}" type="presParOf" srcId="{3CFAE20D-8439-BA48-BAC6-971364EFD811}" destId="{9B43F0AC-F47B-F843-B837-AD8F80880383}" srcOrd="0" destOrd="0" presId="urn:microsoft.com/office/officeart/2005/8/layout/hierarchy2"/>
    <dgm:cxn modelId="{B074FDE7-7BC0-3742-8851-002A8653B33E}" type="presParOf" srcId="{3CFAE20D-8439-BA48-BAC6-971364EFD811}" destId="{854F848C-D0A0-A04F-B9BA-5D6CB3176785}" srcOrd="1" destOrd="0" presId="urn:microsoft.com/office/officeart/2005/8/layout/hierarchy2"/>
    <dgm:cxn modelId="{BC2E35FA-69AA-6945-8553-E12B6E11FC75}" type="presParOf" srcId="{854F848C-D0A0-A04F-B9BA-5D6CB3176785}" destId="{31F37437-034A-B14C-B430-86E6EB8EA6AA}" srcOrd="0" destOrd="0" presId="urn:microsoft.com/office/officeart/2005/8/layout/hierarchy2"/>
    <dgm:cxn modelId="{197F09DF-D732-C44C-BA6B-DB02C53C9F0E}" type="presParOf" srcId="{31F37437-034A-B14C-B430-86E6EB8EA6AA}" destId="{C47ACACA-538C-6D4E-9CB8-28A1E56CFE1D}" srcOrd="0" destOrd="0" presId="urn:microsoft.com/office/officeart/2005/8/layout/hierarchy2"/>
    <dgm:cxn modelId="{716835B0-1242-EE47-BA62-477CA752041A}" type="presParOf" srcId="{854F848C-D0A0-A04F-B9BA-5D6CB3176785}" destId="{C9FD3571-6F64-F847-81A4-62AA19CBB645}" srcOrd="1" destOrd="0" presId="urn:microsoft.com/office/officeart/2005/8/layout/hierarchy2"/>
    <dgm:cxn modelId="{6A36757C-7FFC-DC4D-BBBE-19091E03DE84}" type="presParOf" srcId="{C9FD3571-6F64-F847-81A4-62AA19CBB645}" destId="{290ABE14-2FED-D147-880E-C577560D3812}" srcOrd="0" destOrd="0" presId="urn:microsoft.com/office/officeart/2005/8/layout/hierarchy2"/>
    <dgm:cxn modelId="{1B6AE84E-6148-9B45-BDBB-E76C1D003FA3}" type="presParOf" srcId="{C9FD3571-6F64-F847-81A4-62AA19CBB645}" destId="{F8D1D576-7CE1-5648-9169-80EEF52083FB}" srcOrd="1" destOrd="0" presId="urn:microsoft.com/office/officeart/2005/8/layout/hierarchy2"/>
    <dgm:cxn modelId="{8AE8A45D-460A-654A-8D0F-A961F569E063}" type="presParOf" srcId="{F8D1D576-7CE1-5648-9169-80EEF52083FB}" destId="{B83FCA2B-B83B-B74E-972E-1942486CD559}" srcOrd="0" destOrd="0" presId="urn:microsoft.com/office/officeart/2005/8/layout/hierarchy2"/>
    <dgm:cxn modelId="{FAC74EE3-D4C0-0841-8478-1421D3B87AF5}" type="presParOf" srcId="{B83FCA2B-B83B-B74E-972E-1942486CD559}" destId="{CC8358E5-B148-E145-B969-900C899C75CF}" srcOrd="0" destOrd="0" presId="urn:microsoft.com/office/officeart/2005/8/layout/hierarchy2"/>
    <dgm:cxn modelId="{47540A8D-F843-0949-B3AC-9CA2BD4113C9}" type="presParOf" srcId="{F8D1D576-7CE1-5648-9169-80EEF52083FB}" destId="{C5CF35A5-2FDE-D949-9455-D16422C42697}" srcOrd="1" destOrd="0" presId="urn:microsoft.com/office/officeart/2005/8/layout/hierarchy2"/>
    <dgm:cxn modelId="{55A0F9ED-A43E-FA49-AA7D-6F9E0D64798F}" type="presParOf" srcId="{C5CF35A5-2FDE-D949-9455-D16422C42697}" destId="{E412F6DB-0C42-1F45-B649-AF3C11C72200}" srcOrd="0" destOrd="0" presId="urn:microsoft.com/office/officeart/2005/8/layout/hierarchy2"/>
    <dgm:cxn modelId="{8098985A-F3D0-6444-AF27-8CA503E865FC}" type="presParOf" srcId="{C5CF35A5-2FDE-D949-9455-D16422C42697}" destId="{206C63EB-CAC9-D944-9A2E-7C812AA8EFF2}" srcOrd="1" destOrd="0" presId="urn:microsoft.com/office/officeart/2005/8/layout/hierarchy2"/>
    <dgm:cxn modelId="{D343AA19-9611-EC4A-ADEA-6C0593CD86F4}" type="presParOf" srcId="{854F848C-D0A0-A04F-B9BA-5D6CB3176785}" destId="{841CE4CC-10FF-EF4B-9DB5-767D9BEC39E0}" srcOrd="2" destOrd="0" presId="urn:microsoft.com/office/officeart/2005/8/layout/hierarchy2"/>
    <dgm:cxn modelId="{D2F5A66D-B301-5845-85E3-51C15FB74DCC}" type="presParOf" srcId="{841CE4CC-10FF-EF4B-9DB5-767D9BEC39E0}" destId="{092331D3-0B2C-3744-8E6E-2A45B092CE11}" srcOrd="0" destOrd="0" presId="urn:microsoft.com/office/officeart/2005/8/layout/hierarchy2"/>
    <dgm:cxn modelId="{E9A7C3CE-93E6-E842-BFCE-838F1DAB935F}" type="presParOf" srcId="{854F848C-D0A0-A04F-B9BA-5D6CB3176785}" destId="{35267E63-44F4-444F-BC55-758EC8418D4C}" srcOrd="3" destOrd="0" presId="urn:microsoft.com/office/officeart/2005/8/layout/hierarchy2"/>
    <dgm:cxn modelId="{040882EA-E467-2643-8438-784EC0DEC021}" type="presParOf" srcId="{35267E63-44F4-444F-BC55-758EC8418D4C}" destId="{C3B74F95-4EDE-0040-A8CE-BAA58E972066}" srcOrd="0" destOrd="0" presId="urn:microsoft.com/office/officeart/2005/8/layout/hierarchy2"/>
    <dgm:cxn modelId="{5E2045F4-FA58-C743-AF46-66A7C0BD2E4F}" type="presParOf" srcId="{35267E63-44F4-444F-BC55-758EC8418D4C}" destId="{1EB272E3-502D-484D-A251-FA029D0BF74E}" srcOrd="1" destOrd="0" presId="urn:microsoft.com/office/officeart/2005/8/layout/hierarchy2"/>
    <dgm:cxn modelId="{089A146A-2EB8-6041-AB8D-2757F2324AE4}" type="presParOf" srcId="{1EB272E3-502D-484D-A251-FA029D0BF74E}" destId="{49D5CFA2-9162-9044-B8BA-A3259BDF060E}" srcOrd="0" destOrd="0" presId="urn:microsoft.com/office/officeart/2005/8/layout/hierarchy2"/>
    <dgm:cxn modelId="{559B56B9-7869-E34E-821A-16340A530D84}" type="presParOf" srcId="{49D5CFA2-9162-9044-B8BA-A3259BDF060E}" destId="{84F7F21F-D930-B743-8526-3D0B414F6631}" srcOrd="0" destOrd="0" presId="urn:microsoft.com/office/officeart/2005/8/layout/hierarchy2"/>
    <dgm:cxn modelId="{051266E8-9413-A64B-B3C9-F48E8207B66C}" type="presParOf" srcId="{1EB272E3-502D-484D-A251-FA029D0BF74E}" destId="{73C6F150-0273-0B4E-A320-043544EE6894}" srcOrd="1" destOrd="0" presId="urn:microsoft.com/office/officeart/2005/8/layout/hierarchy2"/>
    <dgm:cxn modelId="{BB4502A5-F999-B849-BF5F-7353E2E5CE67}" type="presParOf" srcId="{73C6F150-0273-0B4E-A320-043544EE6894}" destId="{C4AF7C54-82CF-0844-A43B-A4656F87EEB0}" srcOrd="0" destOrd="0" presId="urn:microsoft.com/office/officeart/2005/8/layout/hierarchy2"/>
    <dgm:cxn modelId="{B10ED219-F04A-2044-A278-46489EF5D2A8}" type="presParOf" srcId="{73C6F150-0273-0B4E-A320-043544EE6894}" destId="{E32E7866-EC4B-8C40-89F4-08F40A9BD3B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79A65E-F18D-1144-9D3C-F0DC86C27ECC}" type="doc">
      <dgm:prSet loTypeId="urn:microsoft.com/office/officeart/2005/8/layout/hProcess9" loCatId="" qsTypeId="urn:microsoft.com/office/officeart/2005/8/quickstyle/simple1" qsCatId="simple" csTypeId="urn:microsoft.com/office/officeart/2005/8/colors/accent2_1" csCatId="accent2" phldr="1"/>
      <dgm:spPr/>
    </dgm:pt>
    <dgm:pt modelId="{9913F057-A71F-EB4A-A435-BF8A928C3D08}">
      <dgm:prSet phldrT="[Text]"/>
      <dgm:spPr/>
      <dgm:t>
        <a:bodyPr/>
        <a:lstStyle/>
        <a:p>
          <a:r>
            <a:rPr lang="en-GB" dirty="0"/>
            <a:t>Client purchases </a:t>
          </a:r>
          <a:r>
            <a:rPr lang="en-GB" i="1" dirty="0" err="1"/>
            <a:t>Marriversary</a:t>
          </a:r>
          <a:r>
            <a:rPr lang="en-GB" dirty="0"/>
            <a:t> for his/her spouse</a:t>
          </a:r>
        </a:p>
      </dgm:t>
    </dgm:pt>
    <dgm:pt modelId="{29410E28-A83A-104A-A959-BA411D386093}" type="parTrans" cxnId="{B7701B5C-0E39-6345-8035-DAB24DCDE5F5}">
      <dgm:prSet/>
      <dgm:spPr/>
      <dgm:t>
        <a:bodyPr/>
        <a:lstStyle/>
        <a:p>
          <a:endParaRPr lang="en-GB"/>
        </a:p>
      </dgm:t>
    </dgm:pt>
    <dgm:pt modelId="{8902B8EE-E1F7-9941-8161-3A4A5E76C22F}" type="sibTrans" cxnId="{B7701B5C-0E39-6345-8035-DAB24DCDE5F5}">
      <dgm:prSet/>
      <dgm:spPr/>
      <dgm:t>
        <a:bodyPr/>
        <a:lstStyle/>
        <a:p>
          <a:endParaRPr lang="en-GB"/>
        </a:p>
      </dgm:t>
    </dgm:pt>
    <dgm:pt modelId="{A426E7A5-5C8C-E447-ACBE-E8108E282629}">
      <dgm:prSet phldrT="[Text]"/>
      <dgm:spPr/>
      <dgm:t>
        <a:bodyPr/>
        <a:lstStyle/>
        <a:p>
          <a:r>
            <a:rPr lang="en-GB"/>
            <a:t>Spouse receives benefit upon maturity/divorce/death</a:t>
          </a:r>
          <a:endParaRPr lang="en-GB" dirty="0"/>
        </a:p>
      </dgm:t>
    </dgm:pt>
    <dgm:pt modelId="{1E3D2B98-4E73-E442-B512-1FDA73409121}" type="parTrans" cxnId="{3165CE32-4C76-9C45-A894-3A48F0A9D89A}">
      <dgm:prSet/>
      <dgm:spPr/>
      <dgm:t>
        <a:bodyPr/>
        <a:lstStyle/>
        <a:p>
          <a:endParaRPr lang="en-GB"/>
        </a:p>
      </dgm:t>
    </dgm:pt>
    <dgm:pt modelId="{9F73E937-845F-714A-B811-109FA7DE5F9F}" type="sibTrans" cxnId="{3165CE32-4C76-9C45-A894-3A48F0A9D89A}">
      <dgm:prSet/>
      <dgm:spPr/>
      <dgm:t>
        <a:bodyPr/>
        <a:lstStyle/>
        <a:p>
          <a:endParaRPr lang="en-GB"/>
        </a:p>
      </dgm:t>
    </dgm:pt>
    <dgm:pt modelId="{5B51E249-2AD5-684C-9A1E-BB04085C4945}" type="pres">
      <dgm:prSet presAssocID="{9579A65E-F18D-1144-9D3C-F0DC86C27ECC}" presName="CompostProcess" presStyleCnt="0">
        <dgm:presLayoutVars>
          <dgm:dir/>
          <dgm:resizeHandles val="exact"/>
        </dgm:presLayoutVars>
      </dgm:prSet>
      <dgm:spPr/>
    </dgm:pt>
    <dgm:pt modelId="{3F522389-5BEA-4E49-87F9-6CF2E35B4438}" type="pres">
      <dgm:prSet presAssocID="{9579A65E-F18D-1144-9D3C-F0DC86C27ECC}" presName="arrow" presStyleLbl="bgShp" presStyleIdx="0" presStyleCnt="1"/>
      <dgm:spPr/>
    </dgm:pt>
    <dgm:pt modelId="{3CAF8D78-E609-EA4E-886B-ED9DB3BEB45D}" type="pres">
      <dgm:prSet presAssocID="{9579A65E-F18D-1144-9D3C-F0DC86C27ECC}" presName="linearProcess" presStyleCnt="0"/>
      <dgm:spPr/>
    </dgm:pt>
    <dgm:pt modelId="{7DA68C12-1F53-7044-85E7-7479FD3DAE73}" type="pres">
      <dgm:prSet presAssocID="{9913F057-A71F-EB4A-A435-BF8A928C3D08}" presName="textNode" presStyleLbl="node1" presStyleIdx="0" presStyleCnt="2">
        <dgm:presLayoutVars>
          <dgm:bulletEnabled val="1"/>
        </dgm:presLayoutVars>
      </dgm:prSet>
      <dgm:spPr/>
    </dgm:pt>
    <dgm:pt modelId="{056EA5E6-2965-504C-8366-3D9AF2DC98D7}" type="pres">
      <dgm:prSet presAssocID="{8902B8EE-E1F7-9941-8161-3A4A5E76C22F}" presName="sibTrans" presStyleCnt="0"/>
      <dgm:spPr/>
    </dgm:pt>
    <dgm:pt modelId="{40CFCDDB-371B-7543-B2E7-58487C1F5F77}" type="pres">
      <dgm:prSet presAssocID="{A426E7A5-5C8C-E447-ACBE-E8108E282629}" presName="textNode" presStyleLbl="node1" presStyleIdx="1" presStyleCnt="2">
        <dgm:presLayoutVars>
          <dgm:bulletEnabled val="1"/>
        </dgm:presLayoutVars>
      </dgm:prSet>
      <dgm:spPr/>
    </dgm:pt>
  </dgm:ptLst>
  <dgm:cxnLst>
    <dgm:cxn modelId="{504EE103-6FCF-1748-9EAC-72266D09E0C3}" type="presOf" srcId="{A426E7A5-5C8C-E447-ACBE-E8108E282629}" destId="{40CFCDDB-371B-7543-B2E7-58487C1F5F77}" srcOrd="0" destOrd="0" presId="urn:microsoft.com/office/officeart/2005/8/layout/hProcess9"/>
    <dgm:cxn modelId="{3165CE32-4C76-9C45-A894-3A48F0A9D89A}" srcId="{9579A65E-F18D-1144-9D3C-F0DC86C27ECC}" destId="{A426E7A5-5C8C-E447-ACBE-E8108E282629}" srcOrd="1" destOrd="0" parTransId="{1E3D2B98-4E73-E442-B512-1FDA73409121}" sibTransId="{9F73E937-845F-714A-B811-109FA7DE5F9F}"/>
    <dgm:cxn modelId="{B7701B5C-0E39-6345-8035-DAB24DCDE5F5}" srcId="{9579A65E-F18D-1144-9D3C-F0DC86C27ECC}" destId="{9913F057-A71F-EB4A-A435-BF8A928C3D08}" srcOrd="0" destOrd="0" parTransId="{29410E28-A83A-104A-A959-BA411D386093}" sibTransId="{8902B8EE-E1F7-9941-8161-3A4A5E76C22F}"/>
    <dgm:cxn modelId="{6225BE83-F78B-8D45-961F-0E488885611C}" type="presOf" srcId="{9913F057-A71F-EB4A-A435-BF8A928C3D08}" destId="{7DA68C12-1F53-7044-85E7-7479FD3DAE73}" srcOrd="0" destOrd="0" presId="urn:microsoft.com/office/officeart/2005/8/layout/hProcess9"/>
    <dgm:cxn modelId="{67885FDE-83D5-D441-BA75-AF05F868B9D4}" type="presOf" srcId="{9579A65E-F18D-1144-9D3C-F0DC86C27ECC}" destId="{5B51E249-2AD5-684C-9A1E-BB04085C4945}" srcOrd="0" destOrd="0" presId="urn:microsoft.com/office/officeart/2005/8/layout/hProcess9"/>
    <dgm:cxn modelId="{10ED9632-3589-FD47-AFD0-A9FFFAD31AC3}" type="presParOf" srcId="{5B51E249-2AD5-684C-9A1E-BB04085C4945}" destId="{3F522389-5BEA-4E49-87F9-6CF2E35B4438}" srcOrd="0" destOrd="0" presId="urn:microsoft.com/office/officeart/2005/8/layout/hProcess9"/>
    <dgm:cxn modelId="{214032F4-C2A3-BC42-ADF3-EE5E9A50E1F7}" type="presParOf" srcId="{5B51E249-2AD5-684C-9A1E-BB04085C4945}" destId="{3CAF8D78-E609-EA4E-886B-ED9DB3BEB45D}" srcOrd="1" destOrd="0" presId="urn:microsoft.com/office/officeart/2005/8/layout/hProcess9"/>
    <dgm:cxn modelId="{1579777D-75EB-8346-BC42-353DD7CB0D87}" type="presParOf" srcId="{3CAF8D78-E609-EA4E-886B-ED9DB3BEB45D}" destId="{7DA68C12-1F53-7044-85E7-7479FD3DAE73}" srcOrd="0" destOrd="0" presId="urn:microsoft.com/office/officeart/2005/8/layout/hProcess9"/>
    <dgm:cxn modelId="{A043BBEE-4262-AA4F-B547-4F24223B8CBD}" type="presParOf" srcId="{3CAF8D78-E609-EA4E-886B-ED9DB3BEB45D}" destId="{056EA5E6-2965-504C-8366-3D9AF2DC98D7}" srcOrd="1" destOrd="0" presId="urn:microsoft.com/office/officeart/2005/8/layout/hProcess9"/>
    <dgm:cxn modelId="{3E1778B5-32A4-3A46-92F0-80434E13D977}" type="presParOf" srcId="{3CAF8D78-E609-EA4E-886B-ED9DB3BEB45D}" destId="{40CFCDDB-371B-7543-B2E7-58487C1F5F77}"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39470F-F349-6E48-AB16-959D2959BBF3}" type="doc">
      <dgm:prSet loTypeId="urn:microsoft.com/office/officeart/2008/layout/CaptionedPictures" loCatId="" qsTypeId="urn:microsoft.com/office/officeart/2005/8/quickstyle/simple1" qsCatId="simple" csTypeId="urn:microsoft.com/office/officeart/2005/8/colors/colorful1#1" csCatId="colorful" phldr="1"/>
      <dgm:spPr/>
    </dgm:pt>
    <dgm:pt modelId="{51971FA4-D9F9-B24D-B288-B7D4B6F09AA5}">
      <dgm:prSet phldrT="[Text]" custT="1"/>
      <dgm:spPr/>
      <dgm:t>
        <a:bodyPr/>
        <a:lstStyle/>
        <a:p>
          <a:r>
            <a:rPr lang="en-GB" sz="1700" dirty="0"/>
            <a:t>Divorce Protection</a:t>
          </a:r>
        </a:p>
      </dgm:t>
    </dgm:pt>
    <dgm:pt modelId="{D7182767-189B-3041-BEAD-BD8CB868BAF9}" type="parTrans" cxnId="{CB819DA1-BFC5-CE47-B5B5-97F781568929}">
      <dgm:prSet/>
      <dgm:spPr/>
      <dgm:t>
        <a:bodyPr/>
        <a:lstStyle/>
        <a:p>
          <a:endParaRPr lang="en-GB" sz="1700"/>
        </a:p>
      </dgm:t>
    </dgm:pt>
    <dgm:pt modelId="{9E87A20F-649B-4847-8638-FB4858D0D8FF}" type="sibTrans" cxnId="{CB819DA1-BFC5-CE47-B5B5-97F781568929}">
      <dgm:prSet/>
      <dgm:spPr/>
      <dgm:t>
        <a:bodyPr/>
        <a:lstStyle/>
        <a:p>
          <a:endParaRPr lang="en-GB" sz="1700"/>
        </a:p>
      </dgm:t>
    </dgm:pt>
    <dgm:pt modelId="{5797154C-A482-B041-BCDF-D2AFCF181A04}">
      <dgm:prSet phldrT="[Text]" custT="1"/>
      <dgm:spPr/>
      <dgm:t>
        <a:bodyPr/>
        <a:lstStyle/>
        <a:p>
          <a:r>
            <a:rPr lang="en-GB" sz="1700" dirty="0"/>
            <a:t>Anniversary Gift</a:t>
          </a:r>
        </a:p>
      </dgm:t>
    </dgm:pt>
    <dgm:pt modelId="{1551A72E-378A-D741-BA8F-4357A9EF91D2}" type="parTrans" cxnId="{93A40533-8898-ED46-B09E-5219247FB330}">
      <dgm:prSet/>
      <dgm:spPr/>
      <dgm:t>
        <a:bodyPr/>
        <a:lstStyle/>
        <a:p>
          <a:endParaRPr lang="en-GB" sz="1700"/>
        </a:p>
      </dgm:t>
    </dgm:pt>
    <dgm:pt modelId="{4F91D457-E455-4443-8615-45D31F2A50C2}" type="sibTrans" cxnId="{93A40533-8898-ED46-B09E-5219247FB330}">
      <dgm:prSet/>
      <dgm:spPr/>
      <dgm:t>
        <a:bodyPr/>
        <a:lstStyle/>
        <a:p>
          <a:endParaRPr lang="en-GB" sz="1700"/>
        </a:p>
      </dgm:t>
    </dgm:pt>
    <dgm:pt modelId="{6AC51B7E-2AEB-4944-AA18-94197F807586}" type="pres">
      <dgm:prSet presAssocID="{E539470F-F349-6E48-AB16-959D2959BBF3}" presName="Name0" presStyleCnt="0">
        <dgm:presLayoutVars>
          <dgm:chMax/>
          <dgm:chPref/>
          <dgm:dir/>
        </dgm:presLayoutVars>
      </dgm:prSet>
      <dgm:spPr/>
    </dgm:pt>
    <dgm:pt modelId="{487928AE-CA96-774A-B8F0-28EDB792D1C9}" type="pres">
      <dgm:prSet presAssocID="{51971FA4-D9F9-B24D-B288-B7D4B6F09AA5}" presName="composite" presStyleCnt="0">
        <dgm:presLayoutVars>
          <dgm:chMax val="1"/>
          <dgm:chPref val="1"/>
        </dgm:presLayoutVars>
      </dgm:prSet>
      <dgm:spPr/>
    </dgm:pt>
    <dgm:pt modelId="{9017275D-A831-2A4A-A840-63A734A81BA0}" type="pres">
      <dgm:prSet presAssocID="{51971FA4-D9F9-B24D-B288-B7D4B6F09AA5}" presName="Accent" presStyleLbl="trAlignAcc1" presStyleIdx="0" presStyleCnt="2">
        <dgm:presLayoutVars>
          <dgm:chMax val="0"/>
          <dgm:chPref val="0"/>
        </dgm:presLayoutVars>
      </dgm:prSet>
      <dgm:spPr/>
    </dgm:pt>
    <dgm:pt modelId="{C135C155-C6DF-264C-A586-6B310C115DC0}" type="pres">
      <dgm:prSet presAssocID="{51971FA4-D9F9-B24D-B288-B7D4B6F09AA5}" presName="Image" presStyleLbl="alignImgPlace1" presStyleIdx="0" presStyleCnt="2">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FFBF0C34-5D44-C440-A516-BC8610D4B8BB}" type="pres">
      <dgm:prSet presAssocID="{51971FA4-D9F9-B24D-B288-B7D4B6F09AA5}" presName="ChildComposite" presStyleCnt="0"/>
      <dgm:spPr/>
    </dgm:pt>
    <dgm:pt modelId="{FAFAAFA7-1894-E54F-8776-B854D6A84925}" type="pres">
      <dgm:prSet presAssocID="{51971FA4-D9F9-B24D-B288-B7D4B6F09AA5}" presName="Child" presStyleLbl="node1" presStyleIdx="0" presStyleCnt="0">
        <dgm:presLayoutVars>
          <dgm:chMax val="0"/>
          <dgm:chPref val="0"/>
          <dgm:bulletEnabled val="1"/>
        </dgm:presLayoutVars>
      </dgm:prSet>
      <dgm:spPr/>
    </dgm:pt>
    <dgm:pt modelId="{3E8DD89A-41E0-1B41-8B58-7AFBA83CB5C1}" type="pres">
      <dgm:prSet presAssocID="{51971FA4-D9F9-B24D-B288-B7D4B6F09AA5}" presName="Parent" presStyleLbl="revTx" presStyleIdx="0" presStyleCnt="2">
        <dgm:presLayoutVars>
          <dgm:chMax val="1"/>
          <dgm:chPref val="0"/>
          <dgm:bulletEnabled val="1"/>
        </dgm:presLayoutVars>
      </dgm:prSet>
      <dgm:spPr/>
    </dgm:pt>
    <dgm:pt modelId="{D6E727AA-E94C-1F40-9CBA-D36A78C7E41B}" type="pres">
      <dgm:prSet presAssocID="{9E87A20F-649B-4847-8638-FB4858D0D8FF}" presName="sibTrans" presStyleCnt="0"/>
      <dgm:spPr/>
    </dgm:pt>
    <dgm:pt modelId="{A7BBED5A-FA08-584C-97BA-A4BF2A47EC8B}" type="pres">
      <dgm:prSet presAssocID="{5797154C-A482-B041-BCDF-D2AFCF181A04}" presName="composite" presStyleCnt="0">
        <dgm:presLayoutVars>
          <dgm:chMax val="1"/>
          <dgm:chPref val="1"/>
        </dgm:presLayoutVars>
      </dgm:prSet>
      <dgm:spPr/>
    </dgm:pt>
    <dgm:pt modelId="{8AC9FAD2-D5CD-6245-A0BF-83F58D1B0E56}" type="pres">
      <dgm:prSet presAssocID="{5797154C-A482-B041-BCDF-D2AFCF181A04}" presName="Accent" presStyleLbl="trAlignAcc1" presStyleIdx="1" presStyleCnt="2">
        <dgm:presLayoutVars>
          <dgm:chMax val="0"/>
          <dgm:chPref val="0"/>
        </dgm:presLayoutVars>
      </dgm:prSet>
      <dgm:spPr/>
    </dgm:pt>
    <dgm:pt modelId="{66D272AF-0632-7F49-A5F8-2F291F3BDEAE}" type="pres">
      <dgm:prSet presAssocID="{5797154C-A482-B041-BCDF-D2AFCF181A04}" presName="Image" presStyleLbl="alignImgPlace1" presStyleIdx="1" presStyleCnt="2">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9A0F7A32-A3C6-1B42-BA2B-92F328C82693}" type="pres">
      <dgm:prSet presAssocID="{5797154C-A482-B041-BCDF-D2AFCF181A04}" presName="ChildComposite" presStyleCnt="0"/>
      <dgm:spPr/>
    </dgm:pt>
    <dgm:pt modelId="{F0F65EB3-EF33-294B-8F7A-4F9D935D0D5D}" type="pres">
      <dgm:prSet presAssocID="{5797154C-A482-B041-BCDF-D2AFCF181A04}" presName="Child" presStyleLbl="node1" presStyleIdx="0" presStyleCnt="0">
        <dgm:presLayoutVars>
          <dgm:chMax val="0"/>
          <dgm:chPref val="0"/>
          <dgm:bulletEnabled val="1"/>
        </dgm:presLayoutVars>
      </dgm:prSet>
      <dgm:spPr/>
    </dgm:pt>
    <dgm:pt modelId="{EBC379E9-A28D-8C4B-91E7-1CA757CBB138}" type="pres">
      <dgm:prSet presAssocID="{5797154C-A482-B041-BCDF-D2AFCF181A04}" presName="Parent" presStyleLbl="revTx" presStyleIdx="1" presStyleCnt="2">
        <dgm:presLayoutVars>
          <dgm:chMax val="1"/>
          <dgm:chPref val="0"/>
          <dgm:bulletEnabled val="1"/>
        </dgm:presLayoutVars>
      </dgm:prSet>
      <dgm:spPr/>
    </dgm:pt>
  </dgm:ptLst>
  <dgm:cxnLst>
    <dgm:cxn modelId="{33F5B619-D360-0D46-A9C1-124CA728DC7E}" type="presOf" srcId="{51971FA4-D9F9-B24D-B288-B7D4B6F09AA5}" destId="{3E8DD89A-41E0-1B41-8B58-7AFBA83CB5C1}" srcOrd="0" destOrd="0" presId="urn:microsoft.com/office/officeart/2008/layout/CaptionedPictures"/>
    <dgm:cxn modelId="{CECA681B-6AC5-6C4F-8BE2-1DE246221E59}" type="presOf" srcId="{E539470F-F349-6E48-AB16-959D2959BBF3}" destId="{6AC51B7E-2AEB-4944-AA18-94197F807586}" srcOrd="0" destOrd="0" presId="urn:microsoft.com/office/officeart/2008/layout/CaptionedPictures"/>
    <dgm:cxn modelId="{93A40533-8898-ED46-B09E-5219247FB330}" srcId="{E539470F-F349-6E48-AB16-959D2959BBF3}" destId="{5797154C-A482-B041-BCDF-D2AFCF181A04}" srcOrd="1" destOrd="0" parTransId="{1551A72E-378A-D741-BA8F-4357A9EF91D2}" sibTransId="{4F91D457-E455-4443-8615-45D31F2A50C2}"/>
    <dgm:cxn modelId="{CB819DA1-BFC5-CE47-B5B5-97F781568929}" srcId="{E539470F-F349-6E48-AB16-959D2959BBF3}" destId="{51971FA4-D9F9-B24D-B288-B7D4B6F09AA5}" srcOrd="0" destOrd="0" parTransId="{D7182767-189B-3041-BEAD-BD8CB868BAF9}" sibTransId="{9E87A20F-649B-4847-8638-FB4858D0D8FF}"/>
    <dgm:cxn modelId="{031DC7C8-7775-DC48-B288-176A53FA7112}" type="presOf" srcId="{5797154C-A482-B041-BCDF-D2AFCF181A04}" destId="{EBC379E9-A28D-8C4B-91E7-1CA757CBB138}" srcOrd="0" destOrd="0" presId="urn:microsoft.com/office/officeart/2008/layout/CaptionedPictures"/>
    <dgm:cxn modelId="{D1FA43C0-D6D4-DC4E-8AAA-F6BE0C95B68F}" type="presParOf" srcId="{6AC51B7E-2AEB-4944-AA18-94197F807586}" destId="{487928AE-CA96-774A-B8F0-28EDB792D1C9}" srcOrd="0" destOrd="0" presId="urn:microsoft.com/office/officeart/2008/layout/CaptionedPictures"/>
    <dgm:cxn modelId="{AC6CEE40-A6D2-A243-818F-3454ED54C083}" type="presParOf" srcId="{487928AE-CA96-774A-B8F0-28EDB792D1C9}" destId="{9017275D-A831-2A4A-A840-63A734A81BA0}" srcOrd="0" destOrd="0" presId="urn:microsoft.com/office/officeart/2008/layout/CaptionedPictures"/>
    <dgm:cxn modelId="{3354EB60-9701-B645-BC41-970B43DE76D7}" type="presParOf" srcId="{487928AE-CA96-774A-B8F0-28EDB792D1C9}" destId="{C135C155-C6DF-264C-A586-6B310C115DC0}" srcOrd="1" destOrd="0" presId="urn:microsoft.com/office/officeart/2008/layout/CaptionedPictures"/>
    <dgm:cxn modelId="{03F204B2-A069-BD46-BA06-E697BBD2B14D}" type="presParOf" srcId="{487928AE-CA96-774A-B8F0-28EDB792D1C9}" destId="{FFBF0C34-5D44-C440-A516-BC8610D4B8BB}" srcOrd="2" destOrd="0" presId="urn:microsoft.com/office/officeart/2008/layout/CaptionedPictures"/>
    <dgm:cxn modelId="{B62151BD-4A88-774C-A28B-215FFD32F807}" type="presParOf" srcId="{FFBF0C34-5D44-C440-A516-BC8610D4B8BB}" destId="{FAFAAFA7-1894-E54F-8776-B854D6A84925}" srcOrd="0" destOrd="0" presId="urn:microsoft.com/office/officeart/2008/layout/CaptionedPictures"/>
    <dgm:cxn modelId="{40FD23EB-9329-0641-8E69-74FB6EA9F37D}" type="presParOf" srcId="{FFBF0C34-5D44-C440-A516-BC8610D4B8BB}" destId="{3E8DD89A-41E0-1B41-8B58-7AFBA83CB5C1}" srcOrd="1" destOrd="0" presId="urn:microsoft.com/office/officeart/2008/layout/CaptionedPictures"/>
    <dgm:cxn modelId="{C04FBA86-3C3D-6B4E-8362-063943E9A184}" type="presParOf" srcId="{6AC51B7E-2AEB-4944-AA18-94197F807586}" destId="{D6E727AA-E94C-1F40-9CBA-D36A78C7E41B}" srcOrd="1" destOrd="0" presId="urn:microsoft.com/office/officeart/2008/layout/CaptionedPictures"/>
    <dgm:cxn modelId="{F20302DB-B8D7-0747-85D9-74C9ACC1A556}" type="presParOf" srcId="{6AC51B7E-2AEB-4944-AA18-94197F807586}" destId="{A7BBED5A-FA08-584C-97BA-A4BF2A47EC8B}" srcOrd="2" destOrd="0" presId="urn:microsoft.com/office/officeart/2008/layout/CaptionedPictures"/>
    <dgm:cxn modelId="{11299087-8504-F64A-90F4-26D49926A968}" type="presParOf" srcId="{A7BBED5A-FA08-584C-97BA-A4BF2A47EC8B}" destId="{8AC9FAD2-D5CD-6245-A0BF-83F58D1B0E56}" srcOrd="0" destOrd="0" presId="urn:microsoft.com/office/officeart/2008/layout/CaptionedPictures"/>
    <dgm:cxn modelId="{0EEA0D87-FE03-AC43-A6E4-F21479191128}" type="presParOf" srcId="{A7BBED5A-FA08-584C-97BA-A4BF2A47EC8B}" destId="{66D272AF-0632-7F49-A5F8-2F291F3BDEAE}" srcOrd="1" destOrd="0" presId="urn:microsoft.com/office/officeart/2008/layout/CaptionedPictures"/>
    <dgm:cxn modelId="{146D87D3-CCFC-DA46-AC55-C7008BCF46CC}" type="presParOf" srcId="{A7BBED5A-FA08-584C-97BA-A4BF2A47EC8B}" destId="{9A0F7A32-A3C6-1B42-BA2B-92F328C82693}" srcOrd="2" destOrd="0" presId="urn:microsoft.com/office/officeart/2008/layout/CaptionedPictures"/>
    <dgm:cxn modelId="{38F91A68-31ED-BD4B-9350-4644A842727D}" type="presParOf" srcId="{9A0F7A32-A3C6-1B42-BA2B-92F328C82693}" destId="{F0F65EB3-EF33-294B-8F7A-4F9D935D0D5D}" srcOrd="0" destOrd="0" presId="urn:microsoft.com/office/officeart/2008/layout/CaptionedPictures"/>
    <dgm:cxn modelId="{5705E8E0-7386-E742-9E41-A098703B72F7}" type="presParOf" srcId="{9A0F7A32-A3C6-1B42-BA2B-92F328C82693}" destId="{EBC379E9-A28D-8C4B-91E7-1CA757CBB138}" srcOrd="1" destOrd="0" presId="urn:microsoft.com/office/officeart/2008/layout/CaptionedPicture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3E19F1-BA3F-4A58-8906-AE27A758F01D}"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D0918B7A-1408-49D9-92E9-65D7AC19A278}">
      <dgm:prSet phldrT="[Text]" custT="1"/>
      <dgm:spPr>
        <a:solidFill>
          <a:srgbClr val="ED7D31"/>
        </a:solidFill>
      </dgm:spPr>
      <dgm:t>
        <a:bodyPr/>
        <a:lstStyle/>
        <a:p>
          <a:r>
            <a:rPr lang="en-US" sz="2800" dirty="0">
              <a:latin typeface="Arial" panose="020B0604020202020204" pitchFamily="34" charset="0"/>
              <a:cs typeface="Arial" panose="020B0604020202020204" pitchFamily="34" charset="0"/>
            </a:rPr>
            <a:t>Internal Positioning</a:t>
          </a:r>
        </a:p>
      </dgm:t>
    </dgm:pt>
    <dgm:pt modelId="{DC26B1B8-E99D-406F-AB18-3150ABDE0464}" type="parTrans" cxnId="{B91428D0-3B13-4DC5-ACD4-6317E2329161}">
      <dgm:prSet/>
      <dgm:spPr/>
      <dgm:t>
        <a:bodyPr/>
        <a:lstStyle/>
        <a:p>
          <a:endParaRPr lang="en-US"/>
        </a:p>
      </dgm:t>
    </dgm:pt>
    <dgm:pt modelId="{E6ACEE72-7887-4CA6-A7AD-79058BAC73EE}" type="sibTrans" cxnId="{B91428D0-3B13-4DC5-ACD4-6317E2329161}">
      <dgm:prSet/>
      <dgm:spPr/>
      <dgm:t>
        <a:bodyPr/>
        <a:lstStyle/>
        <a:p>
          <a:endParaRPr lang="en-US"/>
        </a:p>
      </dgm:t>
    </dgm:pt>
    <dgm:pt modelId="{2DEE934C-5A8C-4003-9979-4D9AC12176E4}">
      <dgm:prSet phldrT="[Text]" custT="1"/>
      <dgm:spPr/>
      <dgm:t>
        <a:bodyPr/>
        <a:lstStyle/>
        <a:p>
          <a:r>
            <a:rPr lang="en-US" sz="2000" dirty="0"/>
            <a:t>New product line</a:t>
          </a:r>
        </a:p>
      </dgm:t>
    </dgm:pt>
    <dgm:pt modelId="{1D53DB7B-159D-436A-98EE-5E493BE1433D}" type="parTrans" cxnId="{40D583B3-1DB5-4795-9AC4-4C7D6D2E4FEA}">
      <dgm:prSet/>
      <dgm:spPr/>
      <dgm:t>
        <a:bodyPr/>
        <a:lstStyle/>
        <a:p>
          <a:endParaRPr lang="en-US"/>
        </a:p>
      </dgm:t>
    </dgm:pt>
    <dgm:pt modelId="{B940A697-FD20-41DF-BF90-20A6093CD647}" type="sibTrans" cxnId="{40D583B3-1DB5-4795-9AC4-4C7D6D2E4FEA}">
      <dgm:prSet/>
      <dgm:spPr/>
      <dgm:t>
        <a:bodyPr/>
        <a:lstStyle/>
        <a:p>
          <a:endParaRPr lang="en-US"/>
        </a:p>
      </dgm:t>
    </dgm:pt>
    <dgm:pt modelId="{C8FE5F89-6BE2-478B-B551-D7C9169E82D1}">
      <dgm:prSet phldrT="[Text]" custT="1"/>
      <dgm:spPr/>
      <dgm:t>
        <a:bodyPr/>
        <a:lstStyle/>
        <a:p>
          <a:r>
            <a:rPr lang="en-US" sz="2800" dirty="0">
              <a:latin typeface="Arial" panose="020B0604020202020204" pitchFamily="34" charset="0"/>
              <a:cs typeface="Arial" panose="020B0604020202020204" pitchFamily="34" charset="0"/>
            </a:rPr>
            <a:t>External Positioning</a:t>
          </a:r>
        </a:p>
      </dgm:t>
    </dgm:pt>
    <dgm:pt modelId="{5C12EFDD-2DB9-4B52-AC22-D741E233370B}" type="parTrans" cxnId="{1F47661F-E6CA-4302-8DDA-6D2E06BB8EAA}">
      <dgm:prSet/>
      <dgm:spPr/>
      <dgm:t>
        <a:bodyPr/>
        <a:lstStyle/>
        <a:p>
          <a:endParaRPr lang="en-US"/>
        </a:p>
      </dgm:t>
    </dgm:pt>
    <dgm:pt modelId="{15AC2B48-C496-4F0C-A02B-EB924DEB275C}" type="sibTrans" cxnId="{1F47661F-E6CA-4302-8DDA-6D2E06BB8EAA}">
      <dgm:prSet/>
      <dgm:spPr/>
      <dgm:t>
        <a:bodyPr/>
        <a:lstStyle/>
        <a:p>
          <a:endParaRPr lang="en-US"/>
        </a:p>
      </dgm:t>
    </dgm:pt>
    <dgm:pt modelId="{7DDF914C-FA3B-422E-B8A2-6081D8F57E0B}">
      <dgm:prSet phldrT="[Text]" custT="1"/>
      <dgm:spPr/>
      <dgm:t>
        <a:bodyPr/>
        <a:lstStyle/>
        <a:p>
          <a:r>
            <a:rPr lang="en-US" sz="2000" dirty="0"/>
            <a:t>First to market </a:t>
          </a:r>
        </a:p>
      </dgm:t>
    </dgm:pt>
    <dgm:pt modelId="{1FC5E577-69E9-4EA8-BA43-EBE7BD24F2F1}" type="parTrans" cxnId="{31B628B1-C884-4316-B6B8-0EC7967C8437}">
      <dgm:prSet/>
      <dgm:spPr/>
      <dgm:t>
        <a:bodyPr/>
        <a:lstStyle/>
        <a:p>
          <a:endParaRPr lang="en-US"/>
        </a:p>
      </dgm:t>
    </dgm:pt>
    <dgm:pt modelId="{74BFDECD-4B2D-4C8F-9BC9-ADCB669C01E3}" type="sibTrans" cxnId="{31B628B1-C884-4316-B6B8-0EC7967C8437}">
      <dgm:prSet/>
      <dgm:spPr/>
      <dgm:t>
        <a:bodyPr/>
        <a:lstStyle/>
        <a:p>
          <a:endParaRPr lang="en-US"/>
        </a:p>
      </dgm:t>
    </dgm:pt>
    <dgm:pt modelId="{F13A8121-BE66-495D-B565-8A10E68B3225}">
      <dgm:prSet custT="1"/>
      <dgm:spPr/>
      <dgm:t>
        <a:bodyPr/>
        <a:lstStyle/>
        <a:p>
          <a:r>
            <a:rPr lang="en-US" sz="2000" dirty="0"/>
            <a:t>No cannibalization of existing products</a:t>
          </a:r>
        </a:p>
      </dgm:t>
    </dgm:pt>
    <dgm:pt modelId="{E4869211-FB7C-43C0-9EB2-4F80107915FD}" type="parTrans" cxnId="{4A818549-4406-407B-866E-DFF04E7254F1}">
      <dgm:prSet/>
      <dgm:spPr/>
      <dgm:t>
        <a:bodyPr/>
        <a:lstStyle/>
        <a:p>
          <a:endParaRPr lang="en-US"/>
        </a:p>
      </dgm:t>
    </dgm:pt>
    <dgm:pt modelId="{8A46EE50-408C-47CF-945E-0174E7FD8CC3}" type="sibTrans" cxnId="{4A818549-4406-407B-866E-DFF04E7254F1}">
      <dgm:prSet/>
      <dgm:spPr/>
      <dgm:t>
        <a:bodyPr/>
        <a:lstStyle/>
        <a:p>
          <a:endParaRPr lang="en-US"/>
        </a:p>
      </dgm:t>
    </dgm:pt>
    <dgm:pt modelId="{1BB44984-9D1C-496D-97D5-BBD86F31FF32}">
      <dgm:prSet custT="1"/>
      <dgm:spPr/>
      <dgm:t>
        <a:bodyPr/>
        <a:lstStyle/>
        <a:p>
          <a:r>
            <a:rPr lang="en-US" sz="2000" dirty="0"/>
            <a:t>Gain large market share</a:t>
          </a:r>
        </a:p>
      </dgm:t>
    </dgm:pt>
    <dgm:pt modelId="{417689F1-0F7B-4657-8403-46D142AC14D4}" type="parTrans" cxnId="{A8631388-F5C5-4F36-89C4-170FD85FD381}">
      <dgm:prSet/>
      <dgm:spPr/>
      <dgm:t>
        <a:bodyPr/>
        <a:lstStyle/>
        <a:p>
          <a:endParaRPr lang="en-US"/>
        </a:p>
      </dgm:t>
    </dgm:pt>
    <dgm:pt modelId="{D44A701C-0826-4DF6-8F44-504B4A6C804A}" type="sibTrans" cxnId="{A8631388-F5C5-4F36-89C4-170FD85FD381}">
      <dgm:prSet/>
      <dgm:spPr/>
      <dgm:t>
        <a:bodyPr/>
        <a:lstStyle/>
        <a:p>
          <a:endParaRPr lang="en-US"/>
        </a:p>
      </dgm:t>
    </dgm:pt>
    <dgm:pt modelId="{CFC77923-92A0-4D5B-91D5-B3A4F57C79C2}" type="pres">
      <dgm:prSet presAssocID="{1A3E19F1-BA3F-4A58-8906-AE27A758F01D}" presName="diagram" presStyleCnt="0">
        <dgm:presLayoutVars>
          <dgm:chPref val="1"/>
          <dgm:dir/>
          <dgm:animOne val="branch"/>
          <dgm:animLvl val="lvl"/>
          <dgm:resizeHandles/>
        </dgm:presLayoutVars>
      </dgm:prSet>
      <dgm:spPr/>
    </dgm:pt>
    <dgm:pt modelId="{92DBEB7D-8E32-4DB7-A0CE-9FC070015966}" type="pres">
      <dgm:prSet presAssocID="{D0918B7A-1408-49D9-92E9-65D7AC19A278}" presName="root" presStyleCnt="0"/>
      <dgm:spPr/>
    </dgm:pt>
    <dgm:pt modelId="{AF04A734-B532-45BF-A7AF-731EED8D858B}" type="pres">
      <dgm:prSet presAssocID="{D0918B7A-1408-49D9-92E9-65D7AC19A278}" presName="rootComposite" presStyleCnt="0"/>
      <dgm:spPr/>
    </dgm:pt>
    <dgm:pt modelId="{EB76C729-0A42-4326-B287-DAC1E783F5F4}" type="pres">
      <dgm:prSet presAssocID="{D0918B7A-1408-49D9-92E9-65D7AC19A278}" presName="rootText" presStyleLbl="node1" presStyleIdx="0" presStyleCnt="2" custScaleX="172478" custScaleY="78468"/>
      <dgm:spPr/>
    </dgm:pt>
    <dgm:pt modelId="{C33B5E05-FCB3-434C-9BD4-09418574700D}" type="pres">
      <dgm:prSet presAssocID="{D0918B7A-1408-49D9-92E9-65D7AC19A278}" presName="rootConnector" presStyleLbl="node1" presStyleIdx="0" presStyleCnt="2"/>
      <dgm:spPr/>
    </dgm:pt>
    <dgm:pt modelId="{6DFA0CD3-8C5A-42E2-8892-92C79660FE23}" type="pres">
      <dgm:prSet presAssocID="{D0918B7A-1408-49D9-92E9-65D7AC19A278}" presName="childShape" presStyleCnt="0"/>
      <dgm:spPr/>
    </dgm:pt>
    <dgm:pt modelId="{E277E8BA-C725-4157-BACC-84D310B10700}" type="pres">
      <dgm:prSet presAssocID="{1D53DB7B-159D-436A-98EE-5E493BE1433D}" presName="Name13" presStyleLbl="parChTrans1D2" presStyleIdx="0" presStyleCnt="4"/>
      <dgm:spPr/>
    </dgm:pt>
    <dgm:pt modelId="{75D0F601-0A91-4778-9186-9C89F301351E}" type="pres">
      <dgm:prSet presAssocID="{2DEE934C-5A8C-4003-9979-4D9AC12176E4}" presName="childText" presStyleLbl="bgAcc1" presStyleIdx="0" presStyleCnt="4" custScaleX="147512">
        <dgm:presLayoutVars>
          <dgm:bulletEnabled val="1"/>
        </dgm:presLayoutVars>
      </dgm:prSet>
      <dgm:spPr/>
    </dgm:pt>
    <dgm:pt modelId="{37402E67-1F66-4BD8-8EA2-E57DD68B16DA}" type="pres">
      <dgm:prSet presAssocID="{E4869211-FB7C-43C0-9EB2-4F80107915FD}" presName="Name13" presStyleLbl="parChTrans1D2" presStyleIdx="1" presStyleCnt="4"/>
      <dgm:spPr/>
    </dgm:pt>
    <dgm:pt modelId="{71F0E498-82BD-4E34-9503-635BA599D0D3}" type="pres">
      <dgm:prSet presAssocID="{F13A8121-BE66-495D-B565-8A10E68B3225}" presName="childText" presStyleLbl="bgAcc1" presStyleIdx="1" presStyleCnt="4" custScaleX="147512">
        <dgm:presLayoutVars>
          <dgm:bulletEnabled val="1"/>
        </dgm:presLayoutVars>
      </dgm:prSet>
      <dgm:spPr/>
    </dgm:pt>
    <dgm:pt modelId="{F5661519-A17B-413A-BF79-8142CE9E42A2}" type="pres">
      <dgm:prSet presAssocID="{C8FE5F89-6BE2-478B-B551-D7C9169E82D1}" presName="root" presStyleCnt="0"/>
      <dgm:spPr/>
    </dgm:pt>
    <dgm:pt modelId="{8E4BF3DE-8A27-4DE5-B4B7-0A3179A6CBAD}" type="pres">
      <dgm:prSet presAssocID="{C8FE5F89-6BE2-478B-B551-D7C9169E82D1}" presName="rootComposite" presStyleCnt="0"/>
      <dgm:spPr/>
    </dgm:pt>
    <dgm:pt modelId="{AD5B0920-DD5D-465D-AE86-DEEA4D252276}" type="pres">
      <dgm:prSet presAssocID="{C8FE5F89-6BE2-478B-B551-D7C9169E82D1}" presName="rootText" presStyleLbl="node1" presStyleIdx="1" presStyleCnt="2" custScaleX="172478" custScaleY="78468"/>
      <dgm:spPr/>
    </dgm:pt>
    <dgm:pt modelId="{D28BCD2A-701C-42FC-A489-198D59321920}" type="pres">
      <dgm:prSet presAssocID="{C8FE5F89-6BE2-478B-B551-D7C9169E82D1}" presName="rootConnector" presStyleLbl="node1" presStyleIdx="1" presStyleCnt="2"/>
      <dgm:spPr/>
    </dgm:pt>
    <dgm:pt modelId="{B8AAAE41-445F-437C-9C41-554650C000D9}" type="pres">
      <dgm:prSet presAssocID="{C8FE5F89-6BE2-478B-B551-D7C9169E82D1}" presName="childShape" presStyleCnt="0"/>
      <dgm:spPr/>
    </dgm:pt>
    <dgm:pt modelId="{6985C0E9-2259-4781-8CCA-D0D47F1EAC86}" type="pres">
      <dgm:prSet presAssocID="{1FC5E577-69E9-4EA8-BA43-EBE7BD24F2F1}" presName="Name13" presStyleLbl="parChTrans1D2" presStyleIdx="2" presStyleCnt="4"/>
      <dgm:spPr/>
    </dgm:pt>
    <dgm:pt modelId="{53C1A82A-BC8F-4F97-9AA3-A087F437DB5E}" type="pres">
      <dgm:prSet presAssocID="{7DDF914C-FA3B-422E-B8A2-6081D8F57E0B}" presName="childText" presStyleLbl="bgAcc1" presStyleIdx="2" presStyleCnt="4" custScaleX="147512">
        <dgm:presLayoutVars>
          <dgm:bulletEnabled val="1"/>
        </dgm:presLayoutVars>
      </dgm:prSet>
      <dgm:spPr/>
    </dgm:pt>
    <dgm:pt modelId="{3A3DED14-9A56-4744-AE96-D34F48813082}" type="pres">
      <dgm:prSet presAssocID="{417689F1-0F7B-4657-8403-46D142AC14D4}" presName="Name13" presStyleLbl="parChTrans1D2" presStyleIdx="3" presStyleCnt="4"/>
      <dgm:spPr/>
    </dgm:pt>
    <dgm:pt modelId="{3DCC2C26-12C4-43EC-9F0F-74C5DDE84A11}" type="pres">
      <dgm:prSet presAssocID="{1BB44984-9D1C-496D-97D5-BBD86F31FF32}" presName="childText" presStyleLbl="bgAcc1" presStyleIdx="3" presStyleCnt="4" custScaleX="147512">
        <dgm:presLayoutVars>
          <dgm:bulletEnabled val="1"/>
        </dgm:presLayoutVars>
      </dgm:prSet>
      <dgm:spPr/>
    </dgm:pt>
  </dgm:ptLst>
  <dgm:cxnLst>
    <dgm:cxn modelId="{3F974117-0F89-460B-9B9D-720CD763E42B}" type="presOf" srcId="{2DEE934C-5A8C-4003-9979-4D9AC12176E4}" destId="{75D0F601-0A91-4778-9186-9C89F301351E}" srcOrd="0" destOrd="0" presId="urn:microsoft.com/office/officeart/2005/8/layout/hierarchy3"/>
    <dgm:cxn modelId="{EBCDF41E-2FA7-49E4-91D1-0837CA9562D3}" type="presOf" srcId="{D0918B7A-1408-49D9-92E9-65D7AC19A278}" destId="{C33B5E05-FCB3-434C-9BD4-09418574700D}" srcOrd="1" destOrd="0" presId="urn:microsoft.com/office/officeart/2005/8/layout/hierarchy3"/>
    <dgm:cxn modelId="{1F47661F-E6CA-4302-8DDA-6D2E06BB8EAA}" srcId="{1A3E19F1-BA3F-4A58-8906-AE27A758F01D}" destId="{C8FE5F89-6BE2-478B-B551-D7C9169E82D1}" srcOrd="1" destOrd="0" parTransId="{5C12EFDD-2DB9-4B52-AC22-D741E233370B}" sibTransId="{15AC2B48-C496-4F0C-A02B-EB924DEB275C}"/>
    <dgm:cxn modelId="{9481393A-1C24-4A79-B1D0-BC6246A8D979}" type="presOf" srcId="{1A3E19F1-BA3F-4A58-8906-AE27A758F01D}" destId="{CFC77923-92A0-4D5B-91D5-B3A4F57C79C2}" srcOrd="0" destOrd="0" presId="urn:microsoft.com/office/officeart/2005/8/layout/hierarchy3"/>
    <dgm:cxn modelId="{4A818549-4406-407B-866E-DFF04E7254F1}" srcId="{D0918B7A-1408-49D9-92E9-65D7AC19A278}" destId="{F13A8121-BE66-495D-B565-8A10E68B3225}" srcOrd="1" destOrd="0" parTransId="{E4869211-FB7C-43C0-9EB2-4F80107915FD}" sibTransId="{8A46EE50-408C-47CF-945E-0174E7FD8CC3}"/>
    <dgm:cxn modelId="{539E9149-19F6-4242-A72C-DFD6AFFEF671}" type="presOf" srcId="{7DDF914C-FA3B-422E-B8A2-6081D8F57E0B}" destId="{53C1A82A-BC8F-4F97-9AA3-A087F437DB5E}" srcOrd="0" destOrd="0" presId="urn:microsoft.com/office/officeart/2005/8/layout/hierarchy3"/>
    <dgm:cxn modelId="{BE77FC50-892D-4E75-A37E-5C89BE1E66BA}" type="presOf" srcId="{1D53DB7B-159D-436A-98EE-5E493BE1433D}" destId="{E277E8BA-C725-4157-BACC-84D310B10700}" srcOrd="0" destOrd="0" presId="urn:microsoft.com/office/officeart/2005/8/layout/hierarchy3"/>
    <dgm:cxn modelId="{75069B53-FC63-42D2-933B-352CD07599DF}" type="presOf" srcId="{1FC5E577-69E9-4EA8-BA43-EBE7BD24F2F1}" destId="{6985C0E9-2259-4781-8CCA-D0D47F1EAC86}" srcOrd="0" destOrd="0" presId="urn:microsoft.com/office/officeart/2005/8/layout/hierarchy3"/>
    <dgm:cxn modelId="{A8631388-F5C5-4F36-89C4-170FD85FD381}" srcId="{C8FE5F89-6BE2-478B-B551-D7C9169E82D1}" destId="{1BB44984-9D1C-496D-97D5-BBD86F31FF32}" srcOrd="1" destOrd="0" parTransId="{417689F1-0F7B-4657-8403-46D142AC14D4}" sibTransId="{D44A701C-0826-4DF6-8F44-504B4A6C804A}"/>
    <dgm:cxn modelId="{81DDD2A5-FAA0-4ED8-9C79-6319A17A1C24}" type="presOf" srcId="{C8FE5F89-6BE2-478B-B551-D7C9169E82D1}" destId="{AD5B0920-DD5D-465D-AE86-DEEA4D252276}" srcOrd="0" destOrd="0" presId="urn:microsoft.com/office/officeart/2005/8/layout/hierarchy3"/>
    <dgm:cxn modelId="{4E6C9DA7-1226-4B7E-843C-6CD068E82174}" type="presOf" srcId="{E4869211-FB7C-43C0-9EB2-4F80107915FD}" destId="{37402E67-1F66-4BD8-8EA2-E57DD68B16DA}" srcOrd="0" destOrd="0" presId="urn:microsoft.com/office/officeart/2005/8/layout/hierarchy3"/>
    <dgm:cxn modelId="{A81174AC-BEEE-4E06-B115-8DAE63E62759}" type="presOf" srcId="{C8FE5F89-6BE2-478B-B551-D7C9169E82D1}" destId="{D28BCD2A-701C-42FC-A489-198D59321920}" srcOrd="1" destOrd="0" presId="urn:microsoft.com/office/officeart/2005/8/layout/hierarchy3"/>
    <dgm:cxn modelId="{4E8268AD-388F-44C5-99D1-C3A37920DD5B}" type="presOf" srcId="{F13A8121-BE66-495D-B565-8A10E68B3225}" destId="{71F0E498-82BD-4E34-9503-635BA599D0D3}" srcOrd="0" destOrd="0" presId="urn:microsoft.com/office/officeart/2005/8/layout/hierarchy3"/>
    <dgm:cxn modelId="{CCF9E8B0-99C5-403E-BAEF-9EDB06FF835D}" type="presOf" srcId="{1BB44984-9D1C-496D-97D5-BBD86F31FF32}" destId="{3DCC2C26-12C4-43EC-9F0F-74C5DDE84A11}" srcOrd="0" destOrd="0" presId="urn:microsoft.com/office/officeart/2005/8/layout/hierarchy3"/>
    <dgm:cxn modelId="{31B628B1-C884-4316-B6B8-0EC7967C8437}" srcId="{C8FE5F89-6BE2-478B-B551-D7C9169E82D1}" destId="{7DDF914C-FA3B-422E-B8A2-6081D8F57E0B}" srcOrd="0" destOrd="0" parTransId="{1FC5E577-69E9-4EA8-BA43-EBE7BD24F2F1}" sibTransId="{74BFDECD-4B2D-4C8F-9BC9-ADCB669C01E3}"/>
    <dgm:cxn modelId="{40D583B3-1DB5-4795-9AC4-4C7D6D2E4FEA}" srcId="{D0918B7A-1408-49D9-92E9-65D7AC19A278}" destId="{2DEE934C-5A8C-4003-9979-4D9AC12176E4}" srcOrd="0" destOrd="0" parTransId="{1D53DB7B-159D-436A-98EE-5E493BE1433D}" sibTransId="{B940A697-FD20-41DF-BF90-20A6093CD647}"/>
    <dgm:cxn modelId="{B91428D0-3B13-4DC5-ACD4-6317E2329161}" srcId="{1A3E19F1-BA3F-4A58-8906-AE27A758F01D}" destId="{D0918B7A-1408-49D9-92E9-65D7AC19A278}" srcOrd="0" destOrd="0" parTransId="{DC26B1B8-E99D-406F-AB18-3150ABDE0464}" sibTransId="{E6ACEE72-7887-4CA6-A7AD-79058BAC73EE}"/>
    <dgm:cxn modelId="{D29097DB-B86A-49B0-82F1-77CCAF9BA868}" type="presOf" srcId="{D0918B7A-1408-49D9-92E9-65D7AC19A278}" destId="{EB76C729-0A42-4326-B287-DAC1E783F5F4}" srcOrd="0" destOrd="0" presId="urn:microsoft.com/office/officeart/2005/8/layout/hierarchy3"/>
    <dgm:cxn modelId="{D2F8EBFC-A19F-469C-8C43-1658178B3384}" type="presOf" srcId="{417689F1-0F7B-4657-8403-46D142AC14D4}" destId="{3A3DED14-9A56-4744-AE96-D34F48813082}" srcOrd="0" destOrd="0" presId="urn:microsoft.com/office/officeart/2005/8/layout/hierarchy3"/>
    <dgm:cxn modelId="{8632A074-5162-4953-9F0C-CDD4A0229E01}" type="presParOf" srcId="{CFC77923-92A0-4D5B-91D5-B3A4F57C79C2}" destId="{92DBEB7D-8E32-4DB7-A0CE-9FC070015966}" srcOrd="0" destOrd="0" presId="urn:microsoft.com/office/officeart/2005/8/layout/hierarchy3"/>
    <dgm:cxn modelId="{5F7B92B0-EF08-467C-8A25-29DCAD80251D}" type="presParOf" srcId="{92DBEB7D-8E32-4DB7-A0CE-9FC070015966}" destId="{AF04A734-B532-45BF-A7AF-731EED8D858B}" srcOrd="0" destOrd="0" presId="urn:microsoft.com/office/officeart/2005/8/layout/hierarchy3"/>
    <dgm:cxn modelId="{312E328B-7663-4293-9C66-25D17AE0D8F4}" type="presParOf" srcId="{AF04A734-B532-45BF-A7AF-731EED8D858B}" destId="{EB76C729-0A42-4326-B287-DAC1E783F5F4}" srcOrd="0" destOrd="0" presId="urn:microsoft.com/office/officeart/2005/8/layout/hierarchy3"/>
    <dgm:cxn modelId="{D0E8327D-93A3-4D0F-AC44-A5C25F999932}" type="presParOf" srcId="{AF04A734-B532-45BF-A7AF-731EED8D858B}" destId="{C33B5E05-FCB3-434C-9BD4-09418574700D}" srcOrd="1" destOrd="0" presId="urn:microsoft.com/office/officeart/2005/8/layout/hierarchy3"/>
    <dgm:cxn modelId="{FA5CDBA4-D2AF-4F81-A011-CA42DC81D575}" type="presParOf" srcId="{92DBEB7D-8E32-4DB7-A0CE-9FC070015966}" destId="{6DFA0CD3-8C5A-42E2-8892-92C79660FE23}" srcOrd="1" destOrd="0" presId="urn:microsoft.com/office/officeart/2005/8/layout/hierarchy3"/>
    <dgm:cxn modelId="{4F03CCCD-0D08-4BD3-A566-1E39987758A1}" type="presParOf" srcId="{6DFA0CD3-8C5A-42E2-8892-92C79660FE23}" destId="{E277E8BA-C725-4157-BACC-84D310B10700}" srcOrd="0" destOrd="0" presId="urn:microsoft.com/office/officeart/2005/8/layout/hierarchy3"/>
    <dgm:cxn modelId="{AC4F03F5-C8BD-440E-B3C6-CE191FAD44DE}" type="presParOf" srcId="{6DFA0CD3-8C5A-42E2-8892-92C79660FE23}" destId="{75D0F601-0A91-4778-9186-9C89F301351E}" srcOrd="1" destOrd="0" presId="urn:microsoft.com/office/officeart/2005/8/layout/hierarchy3"/>
    <dgm:cxn modelId="{E640BD89-EE2A-4374-A4BA-10BDD56246FA}" type="presParOf" srcId="{6DFA0CD3-8C5A-42E2-8892-92C79660FE23}" destId="{37402E67-1F66-4BD8-8EA2-E57DD68B16DA}" srcOrd="2" destOrd="0" presId="urn:microsoft.com/office/officeart/2005/8/layout/hierarchy3"/>
    <dgm:cxn modelId="{4A882534-14ED-4EB9-A862-D489FF7C7BA1}" type="presParOf" srcId="{6DFA0CD3-8C5A-42E2-8892-92C79660FE23}" destId="{71F0E498-82BD-4E34-9503-635BA599D0D3}" srcOrd="3" destOrd="0" presId="urn:microsoft.com/office/officeart/2005/8/layout/hierarchy3"/>
    <dgm:cxn modelId="{699631A7-BB68-4839-9670-C90211F5B271}" type="presParOf" srcId="{CFC77923-92A0-4D5B-91D5-B3A4F57C79C2}" destId="{F5661519-A17B-413A-BF79-8142CE9E42A2}" srcOrd="1" destOrd="0" presId="urn:microsoft.com/office/officeart/2005/8/layout/hierarchy3"/>
    <dgm:cxn modelId="{EEB61EAD-C793-438B-98B9-248E9C40E167}" type="presParOf" srcId="{F5661519-A17B-413A-BF79-8142CE9E42A2}" destId="{8E4BF3DE-8A27-4DE5-B4B7-0A3179A6CBAD}" srcOrd="0" destOrd="0" presId="urn:microsoft.com/office/officeart/2005/8/layout/hierarchy3"/>
    <dgm:cxn modelId="{9F39F57A-8C6F-4953-9A90-39C259C37452}" type="presParOf" srcId="{8E4BF3DE-8A27-4DE5-B4B7-0A3179A6CBAD}" destId="{AD5B0920-DD5D-465D-AE86-DEEA4D252276}" srcOrd="0" destOrd="0" presId="urn:microsoft.com/office/officeart/2005/8/layout/hierarchy3"/>
    <dgm:cxn modelId="{E0F2D7FB-1E03-4FC2-8CB5-4D5DDF75CE5F}" type="presParOf" srcId="{8E4BF3DE-8A27-4DE5-B4B7-0A3179A6CBAD}" destId="{D28BCD2A-701C-42FC-A489-198D59321920}" srcOrd="1" destOrd="0" presId="urn:microsoft.com/office/officeart/2005/8/layout/hierarchy3"/>
    <dgm:cxn modelId="{A5E9C8EA-F1A1-4F58-AA85-D0B3F7714529}" type="presParOf" srcId="{F5661519-A17B-413A-BF79-8142CE9E42A2}" destId="{B8AAAE41-445F-437C-9C41-554650C000D9}" srcOrd="1" destOrd="0" presId="urn:microsoft.com/office/officeart/2005/8/layout/hierarchy3"/>
    <dgm:cxn modelId="{420FE97F-FFFE-4704-AE55-A7A9FAB81E41}" type="presParOf" srcId="{B8AAAE41-445F-437C-9C41-554650C000D9}" destId="{6985C0E9-2259-4781-8CCA-D0D47F1EAC86}" srcOrd="0" destOrd="0" presId="urn:microsoft.com/office/officeart/2005/8/layout/hierarchy3"/>
    <dgm:cxn modelId="{0FC98367-C264-49A1-88EC-FC7499F32E62}" type="presParOf" srcId="{B8AAAE41-445F-437C-9C41-554650C000D9}" destId="{53C1A82A-BC8F-4F97-9AA3-A087F437DB5E}" srcOrd="1" destOrd="0" presId="urn:microsoft.com/office/officeart/2005/8/layout/hierarchy3"/>
    <dgm:cxn modelId="{4F02DB3D-1C9C-43DA-9E90-9AD0E44EACB9}" type="presParOf" srcId="{B8AAAE41-445F-437C-9C41-554650C000D9}" destId="{3A3DED14-9A56-4744-AE96-D34F48813082}" srcOrd="2" destOrd="0" presId="urn:microsoft.com/office/officeart/2005/8/layout/hierarchy3"/>
    <dgm:cxn modelId="{0B389142-E0F9-4E48-B90E-1820DCEB74D4}" type="presParOf" srcId="{B8AAAE41-445F-437C-9C41-554650C000D9}" destId="{3DCC2C26-12C4-43EC-9F0F-74C5DDE84A1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B4ABF3-5FFE-4552-9760-2ED170295814}"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D1B0C734-B34B-4053-85D3-0199AA1E17DE}">
      <dgm:prSet custT="1"/>
      <dgm:spPr/>
      <dgm:t>
        <a:bodyPr/>
        <a:lstStyle/>
        <a:p>
          <a:pPr>
            <a:lnSpc>
              <a:spcPct val="100000"/>
            </a:lnSpc>
          </a:pPr>
          <a:r>
            <a:rPr lang="en-HK" sz="1800" dirty="0"/>
            <a:t>Partnering with wedding planners</a:t>
          </a:r>
          <a:endParaRPr lang="en-US" sz="1800" dirty="0"/>
        </a:p>
      </dgm:t>
    </dgm:pt>
    <dgm:pt modelId="{74CA9013-D973-4E0B-8851-97782FB1D684}" type="parTrans" cxnId="{D1722628-78A6-4A96-9999-7357242544DC}">
      <dgm:prSet/>
      <dgm:spPr/>
      <dgm:t>
        <a:bodyPr/>
        <a:lstStyle/>
        <a:p>
          <a:endParaRPr lang="en-US" sz="1800"/>
        </a:p>
      </dgm:t>
    </dgm:pt>
    <dgm:pt modelId="{709C938F-F519-43E4-90D7-B6A6834B67C1}" type="sibTrans" cxnId="{D1722628-78A6-4A96-9999-7357242544DC}">
      <dgm:prSet/>
      <dgm:spPr/>
      <dgm:t>
        <a:bodyPr/>
        <a:lstStyle/>
        <a:p>
          <a:endParaRPr lang="en-US" sz="1800"/>
        </a:p>
      </dgm:t>
    </dgm:pt>
    <dgm:pt modelId="{06877F47-AC5A-4E23-B93C-AE1AFCB2E6E0}">
      <dgm:prSet custT="1"/>
      <dgm:spPr/>
      <dgm:t>
        <a:bodyPr/>
        <a:lstStyle/>
        <a:p>
          <a:pPr>
            <a:lnSpc>
              <a:spcPct val="100000"/>
            </a:lnSpc>
          </a:pPr>
          <a:r>
            <a:rPr lang="en-HK" sz="1800" dirty="0"/>
            <a:t>Advertisement on public transports</a:t>
          </a:r>
          <a:endParaRPr lang="en-US" sz="1800" dirty="0"/>
        </a:p>
      </dgm:t>
    </dgm:pt>
    <dgm:pt modelId="{8BF991A8-4A8B-49E6-ABC0-C05A2B1DF5C8}" type="parTrans" cxnId="{056F8379-F4EE-4644-9250-FFDE35BDEFE7}">
      <dgm:prSet/>
      <dgm:spPr/>
      <dgm:t>
        <a:bodyPr/>
        <a:lstStyle/>
        <a:p>
          <a:endParaRPr lang="en-US" sz="1800"/>
        </a:p>
      </dgm:t>
    </dgm:pt>
    <dgm:pt modelId="{EF4C3587-1DE9-426B-ADFF-53E8662492AF}" type="sibTrans" cxnId="{056F8379-F4EE-4644-9250-FFDE35BDEFE7}">
      <dgm:prSet/>
      <dgm:spPr/>
      <dgm:t>
        <a:bodyPr/>
        <a:lstStyle/>
        <a:p>
          <a:endParaRPr lang="en-US" sz="1800"/>
        </a:p>
      </dgm:t>
    </dgm:pt>
    <dgm:pt modelId="{7D07B0AD-E112-42EA-83B4-4696BA05B944}">
      <dgm:prSet custT="1"/>
      <dgm:spPr/>
      <dgm:t>
        <a:bodyPr/>
        <a:lstStyle/>
        <a:p>
          <a:pPr>
            <a:lnSpc>
              <a:spcPct val="100000"/>
            </a:lnSpc>
          </a:pPr>
          <a:r>
            <a:rPr lang="en-HK" sz="1800"/>
            <a:t>Social media pages</a:t>
          </a:r>
          <a:endParaRPr lang="en-US" sz="1800"/>
        </a:p>
      </dgm:t>
    </dgm:pt>
    <dgm:pt modelId="{D1302656-FCF5-4CDC-853B-81F28A9A9C1A}" type="parTrans" cxnId="{EBF99B51-BA30-4E26-A4DD-9E9CFBA33097}">
      <dgm:prSet/>
      <dgm:spPr/>
      <dgm:t>
        <a:bodyPr/>
        <a:lstStyle/>
        <a:p>
          <a:endParaRPr lang="en-US" sz="1800"/>
        </a:p>
      </dgm:t>
    </dgm:pt>
    <dgm:pt modelId="{6D8F2E72-C9F9-4280-862E-B0590CCBD312}" type="sibTrans" cxnId="{EBF99B51-BA30-4E26-A4DD-9E9CFBA33097}">
      <dgm:prSet/>
      <dgm:spPr/>
      <dgm:t>
        <a:bodyPr/>
        <a:lstStyle/>
        <a:p>
          <a:endParaRPr lang="en-US" sz="1800"/>
        </a:p>
      </dgm:t>
    </dgm:pt>
    <dgm:pt modelId="{B5513D88-A4DE-4146-8115-24BA15E53F2B}">
      <dgm:prSet custT="1"/>
      <dgm:spPr/>
      <dgm:t>
        <a:bodyPr/>
        <a:lstStyle/>
        <a:p>
          <a:pPr>
            <a:lnSpc>
              <a:spcPct val="100000"/>
            </a:lnSpc>
          </a:pPr>
          <a:r>
            <a:rPr lang="en-HK" sz="1800"/>
            <a:t>Promotional emails</a:t>
          </a:r>
          <a:endParaRPr lang="en-US" sz="1800"/>
        </a:p>
      </dgm:t>
    </dgm:pt>
    <dgm:pt modelId="{E4BC7B97-6398-45AA-A0B0-CA8DC3FA0DF4}" type="parTrans" cxnId="{AE9DD864-B73A-4F67-AA5A-AA4CFC840499}">
      <dgm:prSet/>
      <dgm:spPr/>
      <dgm:t>
        <a:bodyPr/>
        <a:lstStyle/>
        <a:p>
          <a:endParaRPr lang="en-US" sz="1800"/>
        </a:p>
      </dgm:t>
    </dgm:pt>
    <dgm:pt modelId="{65406F4E-AD46-4EB7-8639-5FD8788A4F30}" type="sibTrans" cxnId="{AE9DD864-B73A-4F67-AA5A-AA4CFC840499}">
      <dgm:prSet/>
      <dgm:spPr/>
      <dgm:t>
        <a:bodyPr/>
        <a:lstStyle/>
        <a:p>
          <a:endParaRPr lang="en-US" sz="1800"/>
        </a:p>
      </dgm:t>
    </dgm:pt>
    <dgm:pt modelId="{7FE8EB10-5DCF-4C52-83F0-7BD278BB5FF9}">
      <dgm:prSet custT="1"/>
      <dgm:spPr/>
      <dgm:t>
        <a:bodyPr/>
        <a:lstStyle/>
        <a:p>
          <a:pPr>
            <a:lnSpc>
              <a:spcPct val="100000"/>
            </a:lnSpc>
          </a:pPr>
          <a:r>
            <a:rPr lang="en-HK" sz="1800"/>
            <a:t>Through agents</a:t>
          </a:r>
          <a:endParaRPr lang="en-US" sz="1800"/>
        </a:p>
      </dgm:t>
    </dgm:pt>
    <dgm:pt modelId="{FAB7B9BE-AB0C-402A-ABC8-6982419A97C3}" type="parTrans" cxnId="{6E235E00-6A29-4D06-9B43-9A2FB65CDE3E}">
      <dgm:prSet/>
      <dgm:spPr/>
      <dgm:t>
        <a:bodyPr/>
        <a:lstStyle/>
        <a:p>
          <a:endParaRPr lang="en-US" sz="1800"/>
        </a:p>
      </dgm:t>
    </dgm:pt>
    <dgm:pt modelId="{BA5C4AD4-0227-43BE-A847-9B0D82936347}" type="sibTrans" cxnId="{6E235E00-6A29-4D06-9B43-9A2FB65CDE3E}">
      <dgm:prSet/>
      <dgm:spPr/>
      <dgm:t>
        <a:bodyPr/>
        <a:lstStyle/>
        <a:p>
          <a:endParaRPr lang="en-US" sz="1800"/>
        </a:p>
      </dgm:t>
    </dgm:pt>
    <dgm:pt modelId="{ACD0B0BC-5BC6-40A8-A33A-F75F8391567D}" type="pres">
      <dgm:prSet presAssocID="{34B4ABF3-5FFE-4552-9760-2ED170295814}" presName="root" presStyleCnt="0">
        <dgm:presLayoutVars>
          <dgm:dir/>
          <dgm:resizeHandles val="exact"/>
        </dgm:presLayoutVars>
      </dgm:prSet>
      <dgm:spPr/>
    </dgm:pt>
    <dgm:pt modelId="{053565D6-55DE-4A39-A4DE-267628C07970}" type="pres">
      <dgm:prSet presAssocID="{D1B0C734-B34B-4053-85D3-0199AA1E17DE}" presName="compNode" presStyleCnt="0"/>
      <dgm:spPr/>
    </dgm:pt>
    <dgm:pt modelId="{656B189E-C783-427B-A0FE-1CF71C55E232}" type="pres">
      <dgm:prSet presAssocID="{D1B0C734-B34B-4053-85D3-0199AA1E17D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dding Rings"/>
        </a:ext>
      </dgm:extLst>
    </dgm:pt>
    <dgm:pt modelId="{31F8ED18-1FCF-47FA-93EF-39423BFDBC55}" type="pres">
      <dgm:prSet presAssocID="{D1B0C734-B34B-4053-85D3-0199AA1E17DE}" presName="spaceRect" presStyleCnt="0"/>
      <dgm:spPr/>
    </dgm:pt>
    <dgm:pt modelId="{7E5366AE-83A5-4A46-93D1-D4FF448CAD71}" type="pres">
      <dgm:prSet presAssocID="{D1B0C734-B34B-4053-85D3-0199AA1E17DE}" presName="textRect" presStyleLbl="revTx" presStyleIdx="0" presStyleCnt="5">
        <dgm:presLayoutVars>
          <dgm:chMax val="1"/>
          <dgm:chPref val="1"/>
        </dgm:presLayoutVars>
      </dgm:prSet>
      <dgm:spPr/>
    </dgm:pt>
    <dgm:pt modelId="{8BCCA3D4-1C07-4286-8EC2-704303E78305}" type="pres">
      <dgm:prSet presAssocID="{709C938F-F519-43E4-90D7-B6A6834B67C1}" presName="sibTrans" presStyleCnt="0"/>
      <dgm:spPr/>
    </dgm:pt>
    <dgm:pt modelId="{CFAE3DC9-104C-4886-87DE-008AD89461B4}" type="pres">
      <dgm:prSet presAssocID="{06877F47-AC5A-4E23-B93C-AE1AFCB2E6E0}" presName="compNode" presStyleCnt="0"/>
      <dgm:spPr/>
    </dgm:pt>
    <dgm:pt modelId="{5B14DE07-1E1A-4B41-970A-0C88FD35D589}" type="pres">
      <dgm:prSet presAssocID="{06877F47-AC5A-4E23-B93C-AE1AFCB2E6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7768BF93-BA13-4E5C-91BC-FB78D2DBF59F}" type="pres">
      <dgm:prSet presAssocID="{06877F47-AC5A-4E23-B93C-AE1AFCB2E6E0}" presName="spaceRect" presStyleCnt="0"/>
      <dgm:spPr/>
    </dgm:pt>
    <dgm:pt modelId="{347B1195-8122-4891-B5F4-3409097E6733}" type="pres">
      <dgm:prSet presAssocID="{06877F47-AC5A-4E23-B93C-AE1AFCB2E6E0}" presName="textRect" presStyleLbl="revTx" presStyleIdx="1" presStyleCnt="5" custScaleX="127377">
        <dgm:presLayoutVars>
          <dgm:chMax val="1"/>
          <dgm:chPref val="1"/>
        </dgm:presLayoutVars>
      </dgm:prSet>
      <dgm:spPr/>
    </dgm:pt>
    <dgm:pt modelId="{05B32F5C-272C-4822-B912-04DF79F54F69}" type="pres">
      <dgm:prSet presAssocID="{EF4C3587-1DE9-426B-ADFF-53E8662492AF}" presName="sibTrans" presStyleCnt="0"/>
      <dgm:spPr/>
    </dgm:pt>
    <dgm:pt modelId="{09E1C90A-0FF6-4E61-BDF3-EC0007C36763}" type="pres">
      <dgm:prSet presAssocID="{7D07B0AD-E112-42EA-83B4-4696BA05B944}" presName="compNode" presStyleCnt="0"/>
      <dgm:spPr/>
    </dgm:pt>
    <dgm:pt modelId="{629E9F9C-9D61-4FEC-8462-C2C9746FE230}" type="pres">
      <dgm:prSet presAssocID="{7D07B0AD-E112-42EA-83B4-4696BA05B944}"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a:ext>
      </dgm:extLst>
    </dgm:pt>
    <dgm:pt modelId="{AA7FCED4-522E-4BC2-9FB3-B2D0F3E02FCC}" type="pres">
      <dgm:prSet presAssocID="{7D07B0AD-E112-42EA-83B4-4696BA05B944}" presName="spaceRect" presStyleCnt="0"/>
      <dgm:spPr/>
    </dgm:pt>
    <dgm:pt modelId="{ABEE9274-E69D-44EF-80CD-4015A326C388}" type="pres">
      <dgm:prSet presAssocID="{7D07B0AD-E112-42EA-83B4-4696BA05B944}" presName="textRect" presStyleLbl="revTx" presStyleIdx="2" presStyleCnt="5">
        <dgm:presLayoutVars>
          <dgm:chMax val="1"/>
          <dgm:chPref val="1"/>
        </dgm:presLayoutVars>
      </dgm:prSet>
      <dgm:spPr/>
    </dgm:pt>
    <dgm:pt modelId="{B5722070-5F09-4DB1-902B-3B2D1921AED0}" type="pres">
      <dgm:prSet presAssocID="{6D8F2E72-C9F9-4280-862E-B0590CCBD312}" presName="sibTrans" presStyleCnt="0"/>
      <dgm:spPr/>
    </dgm:pt>
    <dgm:pt modelId="{94E1CD81-D762-4527-8004-479C7C0C9E5F}" type="pres">
      <dgm:prSet presAssocID="{B5513D88-A4DE-4146-8115-24BA15E53F2B}" presName="compNode" presStyleCnt="0"/>
      <dgm:spPr/>
    </dgm:pt>
    <dgm:pt modelId="{F5869311-F298-460D-A179-97F8C34F4B2D}" type="pres">
      <dgm:prSet presAssocID="{B5513D88-A4DE-4146-8115-24BA15E53F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ail"/>
        </a:ext>
      </dgm:extLst>
    </dgm:pt>
    <dgm:pt modelId="{D4FBDFAD-9977-47D9-B764-ABADA02361B3}" type="pres">
      <dgm:prSet presAssocID="{B5513D88-A4DE-4146-8115-24BA15E53F2B}" presName="spaceRect" presStyleCnt="0"/>
      <dgm:spPr/>
    </dgm:pt>
    <dgm:pt modelId="{4D49692F-0438-45BB-A061-EB6F5CCA196F}" type="pres">
      <dgm:prSet presAssocID="{B5513D88-A4DE-4146-8115-24BA15E53F2B}" presName="textRect" presStyleLbl="revTx" presStyleIdx="3" presStyleCnt="5">
        <dgm:presLayoutVars>
          <dgm:chMax val="1"/>
          <dgm:chPref val="1"/>
        </dgm:presLayoutVars>
      </dgm:prSet>
      <dgm:spPr/>
    </dgm:pt>
    <dgm:pt modelId="{867039D5-0421-4033-8439-809197F70C7C}" type="pres">
      <dgm:prSet presAssocID="{65406F4E-AD46-4EB7-8639-5FD8788A4F30}" presName="sibTrans" presStyleCnt="0"/>
      <dgm:spPr/>
    </dgm:pt>
    <dgm:pt modelId="{38BC93F2-5B26-43D6-B121-708F06CDBA3B}" type="pres">
      <dgm:prSet presAssocID="{7FE8EB10-5DCF-4C52-83F0-7BD278BB5FF9}" presName="compNode" presStyleCnt="0"/>
      <dgm:spPr/>
    </dgm:pt>
    <dgm:pt modelId="{D75451F2-FF0A-4A6C-8320-0D149B5A9BC6}" type="pres">
      <dgm:prSet presAssocID="{7FE8EB10-5DCF-4C52-83F0-7BD278BB5F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DFEE6843-9F5B-4542-BE91-FD5B1C0AF908}" type="pres">
      <dgm:prSet presAssocID="{7FE8EB10-5DCF-4C52-83F0-7BD278BB5FF9}" presName="spaceRect" presStyleCnt="0"/>
      <dgm:spPr/>
    </dgm:pt>
    <dgm:pt modelId="{5512CC6C-383C-43C9-A2D0-2ECD04906554}" type="pres">
      <dgm:prSet presAssocID="{7FE8EB10-5DCF-4C52-83F0-7BD278BB5FF9}" presName="textRect" presStyleLbl="revTx" presStyleIdx="4" presStyleCnt="5">
        <dgm:presLayoutVars>
          <dgm:chMax val="1"/>
          <dgm:chPref val="1"/>
        </dgm:presLayoutVars>
      </dgm:prSet>
      <dgm:spPr/>
    </dgm:pt>
  </dgm:ptLst>
  <dgm:cxnLst>
    <dgm:cxn modelId="{6E235E00-6A29-4D06-9B43-9A2FB65CDE3E}" srcId="{34B4ABF3-5FFE-4552-9760-2ED170295814}" destId="{7FE8EB10-5DCF-4C52-83F0-7BD278BB5FF9}" srcOrd="4" destOrd="0" parTransId="{FAB7B9BE-AB0C-402A-ABC8-6982419A97C3}" sibTransId="{BA5C4AD4-0227-43BE-A847-9B0D82936347}"/>
    <dgm:cxn modelId="{D1722628-78A6-4A96-9999-7357242544DC}" srcId="{34B4ABF3-5FFE-4552-9760-2ED170295814}" destId="{D1B0C734-B34B-4053-85D3-0199AA1E17DE}" srcOrd="0" destOrd="0" parTransId="{74CA9013-D973-4E0B-8851-97782FB1D684}" sibTransId="{709C938F-F519-43E4-90D7-B6A6834B67C1}"/>
    <dgm:cxn modelId="{B9A0C25D-D6DE-7E41-81E8-A72CE4F65D6E}" type="presOf" srcId="{7D07B0AD-E112-42EA-83B4-4696BA05B944}" destId="{ABEE9274-E69D-44EF-80CD-4015A326C388}" srcOrd="0" destOrd="0" presId="urn:microsoft.com/office/officeart/2018/2/layout/IconLabelList"/>
    <dgm:cxn modelId="{4FA9495F-05DC-0540-8ECE-C6FE651EDB57}" type="presOf" srcId="{06877F47-AC5A-4E23-B93C-AE1AFCB2E6E0}" destId="{347B1195-8122-4891-B5F4-3409097E6733}" srcOrd="0" destOrd="0" presId="urn:microsoft.com/office/officeart/2018/2/layout/IconLabelList"/>
    <dgm:cxn modelId="{AE9DD864-B73A-4F67-AA5A-AA4CFC840499}" srcId="{34B4ABF3-5FFE-4552-9760-2ED170295814}" destId="{B5513D88-A4DE-4146-8115-24BA15E53F2B}" srcOrd="3" destOrd="0" parTransId="{E4BC7B97-6398-45AA-A0B0-CA8DC3FA0DF4}" sibTransId="{65406F4E-AD46-4EB7-8639-5FD8788A4F30}"/>
    <dgm:cxn modelId="{DF28AF48-D426-504B-BE21-3C6A7DC483A7}" type="presOf" srcId="{34B4ABF3-5FFE-4552-9760-2ED170295814}" destId="{ACD0B0BC-5BC6-40A8-A33A-F75F8391567D}" srcOrd="0" destOrd="0" presId="urn:microsoft.com/office/officeart/2018/2/layout/IconLabelList"/>
    <dgm:cxn modelId="{D01C364E-FE66-EA47-85E4-E445018D2DF5}" type="presOf" srcId="{D1B0C734-B34B-4053-85D3-0199AA1E17DE}" destId="{7E5366AE-83A5-4A46-93D1-D4FF448CAD71}" srcOrd="0" destOrd="0" presId="urn:microsoft.com/office/officeart/2018/2/layout/IconLabelList"/>
    <dgm:cxn modelId="{EBF99B51-BA30-4E26-A4DD-9E9CFBA33097}" srcId="{34B4ABF3-5FFE-4552-9760-2ED170295814}" destId="{7D07B0AD-E112-42EA-83B4-4696BA05B944}" srcOrd="2" destOrd="0" parTransId="{D1302656-FCF5-4CDC-853B-81F28A9A9C1A}" sibTransId="{6D8F2E72-C9F9-4280-862E-B0590CCBD312}"/>
    <dgm:cxn modelId="{5E149B53-AA8C-7942-B91B-BB1CB3EC7409}" type="presOf" srcId="{B5513D88-A4DE-4146-8115-24BA15E53F2B}" destId="{4D49692F-0438-45BB-A061-EB6F5CCA196F}" srcOrd="0" destOrd="0" presId="urn:microsoft.com/office/officeart/2018/2/layout/IconLabelList"/>
    <dgm:cxn modelId="{056F8379-F4EE-4644-9250-FFDE35BDEFE7}" srcId="{34B4ABF3-5FFE-4552-9760-2ED170295814}" destId="{06877F47-AC5A-4E23-B93C-AE1AFCB2E6E0}" srcOrd="1" destOrd="0" parTransId="{8BF991A8-4A8B-49E6-ABC0-C05A2B1DF5C8}" sibTransId="{EF4C3587-1DE9-426B-ADFF-53E8662492AF}"/>
    <dgm:cxn modelId="{8497EFD5-BA4C-3844-9AFD-14BA47B695AA}" type="presOf" srcId="{7FE8EB10-5DCF-4C52-83F0-7BD278BB5FF9}" destId="{5512CC6C-383C-43C9-A2D0-2ECD04906554}" srcOrd="0" destOrd="0" presId="urn:microsoft.com/office/officeart/2018/2/layout/IconLabelList"/>
    <dgm:cxn modelId="{C891CFDD-684F-354F-B67B-7C61F4A210A8}" type="presParOf" srcId="{ACD0B0BC-5BC6-40A8-A33A-F75F8391567D}" destId="{053565D6-55DE-4A39-A4DE-267628C07970}" srcOrd="0" destOrd="0" presId="urn:microsoft.com/office/officeart/2018/2/layout/IconLabelList"/>
    <dgm:cxn modelId="{10F68205-731B-6549-9448-0E7BFFEB0E6D}" type="presParOf" srcId="{053565D6-55DE-4A39-A4DE-267628C07970}" destId="{656B189E-C783-427B-A0FE-1CF71C55E232}" srcOrd="0" destOrd="0" presId="urn:microsoft.com/office/officeart/2018/2/layout/IconLabelList"/>
    <dgm:cxn modelId="{3AEFD3AD-5D48-F146-A89B-AC631DDF96F0}" type="presParOf" srcId="{053565D6-55DE-4A39-A4DE-267628C07970}" destId="{31F8ED18-1FCF-47FA-93EF-39423BFDBC55}" srcOrd="1" destOrd="0" presId="urn:microsoft.com/office/officeart/2018/2/layout/IconLabelList"/>
    <dgm:cxn modelId="{787F99DD-4F65-AA43-9B33-72BB937A4405}" type="presParOf" srcId="{053565D6-55DE-4A39-A4DE-267628C07970}" destId="{7E5366AE-83A5-4A46-93D1-D4FF448CAD71}" srcOrd="2" destOrd="0" presId="urn:microsoft.com/office/officeart/2018/2/layout/IconLabelList"/>
    <dgm:cxn modelId="{FE51745D-4D19-FB4A-A5B0-17F45CAAEC2F}" type="presParOf" srcId="{ACD0B0BC-5BC6-40A8-A33A-F75F8391567D}" destId="{8BCCA3D4-1C07-4286-8EC2-704303E78305}" srcOrd="1" destOrd="0" presId="urn:microsoft.com/office/officeart/2018/2/layout/IconLabelList"/>
    <dgm:cxn modelId="{44011226-FC2C-C74F-8D47-FEAA0FD1FBED}" type="presParOf" srcId="{ACD0B0BC-5BC6-40A8-A33A-F75F8391567D}" destId="{CFAE3DC9-104C-4886-87DE-008AD89461B4}" srcOrd="2" destOrd="0" presId="urn:microsoft.com/office/officeart/2018/2/layout/IconLabelList"/>
    <dgm:cxn modelId="{D683C341-2BBD-3E4D-AC31-411DEDF9849A}" type="presParOf" srcId="{CFAE3DC9-104C-4886-87DE-008AD89461B4}" destId="{5B14DE07-1E1A-4B41-970A-0C88FD35D589}" srcOrd="0" destOrd="0" presId="urn:microsoft.com/office/officeart/2018/2/layout/IconLabelList"/>
    <dgm:cxn modelId="{21BA33E2-B3EC-0D4F-B4BE-D8846C830101}" type="presParOf" srcId="{CFAE3DC9-104C-4886-87DE-008AD89461B4}" destId="{7768BF93-BA13-4E5C-91BC-FB78D2DBF59F}" srcOrd="1" destOrd="0" presId="urn:microsoft.com/office/officeart/2018/2/layout/IconLabelList"/>
    <dgm:cxn modelId="{BCF2844D-6A34-CB4C-B45A-10355BBB5DA2}" type="presParOf" srcId="{CFAE3DC9-104C-4886-87DE-008AD89461B4}" destId="{347B1195-8122-4891-B5F4-3409097E6733}" srcOrd="2" destOrd="0" presId="urn:microsoft.com/office/officeart/2018/2/layout/IconLabelList"/>
    <dgm:cxn modelId="{463084FD-2B3A-6645-A11A-32694727F457}" type="presParOf" srcId="{ACD0B0BC-5BC6-40A8-A33A-F75F8391567D}" destId="{05B32F5C-272C-4822-B912-04DF79F54F69}" srcOrd="3" destOrd="0" presId="urn:microsoft.com/office/officeart/2018/2/layout/IconLabelList"/>
    <dgm:cxn modelId="{7EB887C7-4A52-7045-B0E4-EF63D1C2BDDC}" type="presParOf" srcId="{ACD0B0BC-5BC6-40A8-A33A-F75F8391567D}" destId="{09E1C90A-0FF6-4E61-BDF3-EC0007C36763}" srcOrd="4" destOrd="0" presId="urn:microsoft.com/office/officeart/2018/2/layout/IconLabelList"/>
    <dgm:cxn modelId="{C6B0C46A-8610-9842-AA36-70EF1DEC3BEE}" type="presParOf" srcId="{09E1C90A-0FF6-4E61-BDF3-EC0007C36763}" destId="{629E9F9C-9D61-4FEC-8462-C2C9746FE230}" srcOrd="0" destOrd="0" presId="urn:microsoft.com/office/officeart/2018/2/layout/IconLabelList"/>
    <dgm:cxn modelId="{0AAABAED-8B3E-1A40-BF28-BFE0503D6B9D}" type="presParOf" srcId="{09E1C90A-0FF6-4E61-BDF3-EC0007C36763}" destId="{AA7FCED4-522E-4BC2-9FB3-B2D0F3E02FCC}" srcOrd="1" destOrd="0" presId="urn:microsoft.com/office/officeart/2018/2/layout/IconLabelList"/>
    <dgm:cxn modelId="{2A701C37-D18A-3A40-845A-ADBE4EBC71ED}" type="presParOf" srcId="{09E1C90A-0FF6-4E61-BDF3-EC0007C36763}" destId="{ABEE9274-E69D-44EF-80CD-4015A326C388}" srcOrd="2" destOrd="0" presId="urn:microsoft.com/office/officeart/2018/2/layout/IconLabelList"/>
    <dgm:cxn modelId="{340E6900-3A36-C44A-9126-782A7D31B31B}" type="presParOf" srcId="{ACD0B0BC-5BC6-40A8-A33A-F75F8391567D}" destId="{B5722070-5F09-4DB1-902B-3B2D1921AED0}" srcOrd="5" destOrd="0" presId="urn:microsoft.com/office/officeart/2018/2/layout/IconLabelList"/>
    <dgm:cxn modelId="{7340C41A-7DC6-D045-9948-651C7D289057}" type="presParOf" srcId="{ACD0B0BC-5BC6-40A8-A33A-F75F8391567D}" destId="{94E1CD81-D762-4527-8004-479C7C0C9E5F}" srcOrd="6" destOrd="0" presId="urn:microsoft.com/office/officeart/2018/2/layout/IconLabelList"/>
    <dgm:cxn modelId="{A8F32481-D2A4-7B4F-849E-4EB50F6D495B}" type="presParOf" srcId="{94E1CD81-D762-4527-8004-479C7C0C9E5F}" destId="{F5869311-F298-460D-A179-97F8C34F4B2D}" srcOrd="0" destOrd="0" presId="urn:microsoft.com/office/officeart/2018/2/layout/IconLabelList"/>
    <dgm:cxn modelId="{A6949A43-E847-FF49-9633-5F5AFB697CD1}" type="presParOf" srcId="{94E1CD81-D762-4527-8004-479C7C0C9E5F}" destId="{D4FBDFAD-9977-47D9-B764-ABADA02361B3}" srcOrd="1" destOrd="0" presId="urn:microsoft.com/office/officeart/2018/2/layout/IconLabelList"/>
    <dgm:cxn modelId="{736FD5A0-3C24-1046-832C-AB1F86C3557D}" type="presParOf" srcId="{94E1CD81-D762-4527-8004-479C7C0C9E5F}" destId="{4D49692F-0438-45BB-A061-EB6F5CCA196F}" srcOrd="2" destOrd="0" presId="urn:microsoft.com/office/officeart/2018/2/layout/IconLabelList"/>
    <dgm:cxn modelId="{FF232ECA-4966-024E-B567-0B7C55904F28}" type="presParOf" srcId="{ACD0B0BC-5BC6-40A8-A33A-F75F8391567D}" destId="{867039D5-0421-4033-8439-809197F70C7C}" srcOrd="7" destOrd="0" presId="urn:microsoft.com/office/officeart/2018/2/layout/IconLabelList"/>
    <dgm:cxn modelId="{275E0BB5-B161-3E47-BBFC-2605C6625495}" type="presParOf" srcId="{ACD0B0BC-5BC6-40A8-A33A-F75F8391567D}" destId="{38BC93F2-5B26-43D6-B121-708F06CDBA3B}" srcOrd="8" destOrd="0" presId="urn:microsoft.com/office/officeart/2018/2/layout/IconLabelList"/>
    <dgm:cxn modelId="{237526AD-8D52-4F43-AB18-B92B2F4F63F4}" type="presParOf" srcId="{38BC93F2-5B26-43D6-B121-708F06CDBA3B}" destId="{D75451F2-FF0A-4A6C-8320-0D149B5A9BC6}" srcOrd="0" destOrd="0" presId="urn:microsoft.com/office/officeart/2018/2/layout/IconLabelList"/>
    <dgm:cxn modelId="{676FD23A-68A7-794D-856F-45310DCFD4AB}" type="presParOf" srcId="{38BC93F2-5B26-43D6-B121-708F06CDBA3B}" destId="{DFEE6843-9F5B-4542-BE91-FD5B1C0AF908}" srcOrd="1" destOrd="0" presId="urn:microsoft.com/office/officeart/2018/2/layout/IconLabelList"/>
    <dgm:cxn modelId="{CEF247AA-46E1-D140-BC84-FB8258E57726}" type="presParOf" srcId="{38BC93F2-5B26-43D6-B121-708F06CDBA3B}" destId="{5512CC6C-383C-43C9-A2D0-2ECD049065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BA9B65B-F184-4950-B056-28D408F9F854}"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3A250D7B-C083-4AE1-A3EC-1C99060D68D2}">
      <dgm:prSet custT="1"/>
      <dgm:spPr/>
      <dgm:t>
        <a:bodyPr anchor="ctr"/>
        <a:lstStyle/>
        <a:p>
          <a:r>
            <a:rPr lang="en-US" sz="2400" dirty="0"/>
            <a:t>Brokers</a:t>
          </a:r>
        </a:p>
      </dgm:t>
    </dgm:pt>
    <dgm:pt modelId="{D041BC2F-519C-4B83-B7A0-708045D5FCFB}" type="parTrans" cxnId="{34DCFC6D-E0D9-49D5-B105-D547EDE9DB30}">
      <dgm:prSet/>
      <dgm:spPr/>
      <dgm:t>
        <a:bodyPr/>
        <a:lstStyle/>
        <a:p>
          <a:endParaRPr lang="en-US" sz="2400"/>
        </a:p>
      </dgm:t>
    </dgm:pt>
    <dgm:pt modelId="{DD0EF8AA-5911-411A-B923-B3E4DFD9C6AB}" type="sibTrans" cxnId="{34DCFC6D-E0D9-49D5-B105-D547EDE9DB30}">
      <dgm:prSet/>
      <dgm:spPr/>
      <dgm:t>
        <a:bodyPr/>
        <a:lstStyle/>
        <a:p>
          <a:endParaRPr lang="en-US" sz="2400"/>
        </a:p>
      </dgm:t>
    </dgm:pt>
    <dgm:pt modelId="{BC964F37-DD72-4209-AD7B-244F483EB1EC}">
      <dgm:prSet custT="1"/>
      <dgm:spPr/>
      <dgm:t>
        <a:bodyPr anchor="ctr"/>
        <a:lstStyle/>
        <a:p>
          <a:r>
            <a:rPr lang="en-US" sz="2400" dirty="0"/>
            <a:t>Direct agents</a:t>
          </a:r>
        </a:p>
      </dgm:t>
    </dgm:pt>
    <dgm:pt modelId="{006C7D86-C3ED-4686-A6D7-6AF04A5A39AD}" type="parTrans" cxnId="{F5BF3153-DA1D-409A-A066-4579DBDB4B42}">
      <dgm:prSet/>
      <dgm:spPr/>
      <dgm:t>
        <a:bodyPr/>
        <a:lstStyle/>
        <a:p>
          <a:endParaRPr lang="en-US" sz="2400"/>
        </a:p>
      </dgm:t>
    </dgm:pt>
    <dgm:pt modelId="{54B2BB00-4F01-458A-BD82-9CCE063FFADA}" type="sibTrans" cxnId="{F5BF3153-DA1D-409A-A066-4579DBDB4B42}">
      <dgm:prSet/>
      <dgm:spPr/>
      <dgm:t>
        <a:bodyPr/>
        <a:lstStyle/>
        <a:p>
          <a:endParaRPr lang="en-US" sz="2400"/>
        </a:p>
      </dgm:t>
    </dgm:pt>
    <dgm:pt modelId="{50D90967-4F4B-43E7-86F6-88EC85A409AA}">
      <dgm:prSet custT="1"/>
      <dgm:spPr/>
      <dgm:t>
        <a:bodyPr anchor="ctr"/>
        <a:lstStyle/>
        <a:p>
          <a:r>
            <a:rPr lang="en-US" sz="2400" dirty="0"/>
            <a:t>Online purchase</a:t>
          </a:r>
        </a:p>
      </dgm:t>
    </dgm:pt>
    <dgm:pt modelId="{DD3403FF-B93A-4F28-A8A6-089407AC3F3B}" type="parTrans" cxnId="{3ED8A227-42FE-42F0-8A30-346C56A8A15A}">
      <dgm:prSet/>
      <dgm:spPr/>
      <dgm:t>
        <a:bodyPr/>
        <a:lstStyle/>
        <a:p>
          <a:endParaRPr lang="en-US" sz="2400"/>
        </a:p>
      </dgm:t>
    </dgm:pt>
    <dgm:pt modelId="{2768AAA4-0A79-4999-B433-93E2A6A70BBA}" type="sibTrans" cxnId="{3ED8A227-42FE-42F0-8A30-346C56A8A15A}">
      <dgm:prSet/>
      <dgm:spPr/>
      <dgm:t>
        <a:bodyPr/>
        <a:lstStyle/>
        <a:p>
          <a:endParaRPr lang="en-US" sz="2400"/>
        </a:p>
      </dgm:t>
    </dgm:pt>
    <dgm:pt modelId="{2626E44B-904E-BA47-B299-02B112B19837}" type="pres">
      <dgm:prSet presAssocID="{DBA9B65B-F184-4950-B056-28D408F9F854}" presName="vert0" presStyleCnt="0">
        <dgm:presLayoutVars>
          <dgm:dir/>
          <dgm:animOne val="branch"/>
          <dgm:animLvl val="lvl"/>
        </dgm:presLayoutVars>
      </dgm:prSet>
      <dgm:spPr/>
    </dgm:pt>
    <dgm:pt modelId="{A5CA4126-35E1-6B4E-8994-177C351DD596}" type="pres">
      <dgm:prSet presAssocID="{3A250D7B-C083-4AE1-A3EC-1C99060D68D2}" presName="thickLine" presStyleLbl="alignNode1" presStyleIdx="0" presStyleCnt="3"/>
      <dgm:spPr/>
    </dgm:pt>
    <dgm:pt modelId="{E65E5BB8-21E3-C64F-A38B-8D87EAFEF1AB}" type="pres">
      <dgm:prSet presAssocID="{3A250D7B-C083-4AE1-A3EC-1C99060D68D2}" presName="horz1" presStyleCnt="0"/>
      <dgm:spPr/>
    </dgm:pt>
    <dgm:pt modelId="{F0F6E3D7-BAAE-3742-891B-901219BBAFEA}" type="pres">
      <dgm:prSet presAssocID="{3A250D7B-C083-4AE1-A3EC-1C99060D68D2}" presName="tx1" presStyleLbl="revTx" presStyleIdx="0" presStyleCnt="3"/>
      <dgm:spPr/>
    </dgm:pt>
    <dgm:pt modelId="{66403D41-ABE7-D347-9154-FFC9943399B2}" type="pres">
      <dgm:prSet presAssocID="{3A250D7B-C083-4AE1-A3EC-1C99060D68D2}" presName="vert1" presStyleCnt="0"/>
      <dgm:spPr/>
    </dgm:pt>
    <dgm:pt modelId="{1DCE70AB-1A74-4D4A-9368-8ED0B21A4058}" type="pres">
      <dgm:prSet presAssocID="{BC964F37-DD72-4209-AD7B-244F483EB1EC}" presName="thickLine" presStyleLbl="alignNode1" presStyleIdx="1" presStyleCnt="3"/>
      <dgm:spPr/>
    </dgm:pt>
    <dgm:pt modelId="{DAF258BB-EE61-744A-9208-68223DD79E50}" type="pres">
      <dgm:prSet presAssocID="{BC964F37-DD72-4209-AD7B-244F483EB1EC}" presName="horz1" presStyleCnt="0"/>
      <dgm:spPr/>
    </dgm:pt>
    <dgm:pt modelId="{DBC4B040-2AF7-6843-BAFB-59DB25CE7CDB}" type="pres">
      <dgm:prSet presAssocID="{BC964F37-DD72-4209-AD7B-244F483EB1EC}" presName="tx1" presStyleLbl="revTx" presStyleIdx="1" presStyleCnt="3"/>
      <dgm:spPr/>
    </dgm:pt>
    <dgm:pt modelId="{0447DC25-124E-8641-9E4E-5F3746E34CAE}" type="pres">
      <dgm:prSet presAssocID="{BC964F37-DD72-4209-AD7B-244F483EB1EC}" presName="vert1" presStyleCnt="0"/>
      <dgm:spPr/>
    </dgm:pt>
    <dgm:pt modelId="{53B61666-57C1-5D4C-B73B-F748C7F03C57}" type="pres">
      <dgm:prSet presAssocID="{50D90967-4F4B-43E7-86F6-88EC85A409AA}" presName="thickLine" presStyleLbl="alignNode1" presStyleIdx="2" presStyleCnt="3"/>
      <dgm:spPr/>
    </dgm:pt>
    <dgm:pt modelId="{53D9C503-DEFC-1640-AB60-CF8EE29BB9FD}" type="pres">
      <dgm:prSet presAssocID="{50D90967-4F4B-43E7-86F6-88EC85A409AA}" presName="horz1" presStyleCnt="0"/>
      <dgm:spPr/>
    </dgm:pt>
    <dgm:pt modelId="{97851312-BDF0-A54D-8795-144B41521EFF}" type="pres">
      <dgm:prSet presAssocID="{50D90967-4F4B-43E7-86F6-88EC85A409AA}" presName="tx1" presStyleLbl="revTx" presStyleIdx="2" presStyleCnt="3"/>
      <dgm:spPr/>
    </dgm:pt>
    <dgm:pt modelId="{E6738CFA-46AE-A948-A70C-1B732A9885C1}" type="pres">
      <dgm:prSet presAssocID="{50D90967-4F4B-43E7-86F6-88EC85A409AA}" presName="vert1" presStyleCnt="0"/>
      <dgm:spPr/>
    </dgm:pt>
  </dgm:ptLst>
  <dgm:cxnLst>
    <dgm:cxn modelId="{BED6A213-EA96-0E4F-8A06-5675962B57D5}" type="presOf" srcId="{DBA9B65B-F184-4950-B056-28D408F9F854}" destId="{2626E44B-904E-BA47-B299-02B112B19837}" srcOrd="0" destOrd="0" presId="urn:microsoft.com/office/officeart/2008/layout/LinedList"/>
    <dgm:cxn modelId="{3ED8A227-42FE-42F0-8A30-346C56A8A15A}" srcId="{DBA9B65B-F184-4950-B056-28D408F9F854}" destId="{50D90967-4F4B-43E7-86F6-88EC85A409AA}" srcOrd="2" destOrd="0" parTransId="{DD3403FF-B93A-4F28-A8A6-089407AC3F3B}" sibTransId="{2768AAA4-0A79-4999-B433-93E2A6A70BBA}"/>
    <dgm:cxn modelId="{6852C25D-05D0-AA47-8B64-E0854D811520}" type="presOf" srcId="{3A250D7B-C083-4AE1-A3EC-1C99060D68D2}" destId="{F0F6E3D7-BAAE-3742-891B-901219BBAFEA}" srcOrd="0" destOrd="0" presId="urn:microsoft.com/office/officeart/2008/layout/LinedList"/>
    <dgm:cxn modelId="{34DCFC6D-E0D9-49D5-B105-D547EDE9DB30}" srcId="{DBA9B65B-F184-4950-B056-28D408F9F854}" destId="{3A250D7B-C083-4AE1-A3EC-1C99060D68D2}" srcOrd="0" destOrd="0" parTransId="{D041BC2F-519C-4B83-B7A0-708045D5FCFB}" sibTransId="{DD0EF8AA-5911-411A-B923-B3E4DFD9C6AB}"/>
    <dgm:cxn modelId="{22BE926E-DFAD-4F40-907B-CC7A181FED26}" type="presOf" srcId="{BC964F37-DD72-4209-AD7B-244F483EB1EC}" destId="{DBC4B040-2AF7-6843-BAFB-59DB25CE7CDB}" srcOrd="0" destOrd="0" presId="urn:microsoft.com/office/officeart/2008/layout/LinedList"/>
    <dgm:cxn modelId="{D913D672-2D94-6E43-ADD2-93D502059B3A}" type="presOf" srcId="{50D90967-4F4B-43E7-86F6-88EC85A409AA}" destId="{97851312-BDF0-A54D-8795-144B41521EFF}" srcOrd="0" destOrd="0" presId="urn:microsoft.com/office/officeart/2008/layout/LinedList"/>
    <dgm:cxn modelId="{F5BF3153-DA1D-409A-A066-4579DBDB4B42}" srcId="{DBA9B65B-F184-4950-B056-28D408F9F854}" destId="{BC964F37-DD72-4209-AD7B-244F483EB1EC}" srcOrd="1" destOrd="0" parTransId="{006C7D86-C3ED-4686-A6D7-6AF04A5A39AD}" sibTransId="{54B2BB00-4F01-458A-BD82-9CCE063FFADA}"/>
    <dgm:cxn modelId="{C97153E4-2BE1-D648-8C68-0F737B78B34E}" type="presParOf" srcId="{2626E44B-904E-BA47-B299-02B112B19837}" destId="{A5CA4126-35E1-6B4E-8994-177C351DD596}" srcOrd="0" destOrd="0" presId="urn:microsoft.com/office/officeart/2008/layout/LinedList"/>
    <dgm:cxn modelId="{581F248E-E046-BC46-BAA2-0BFA9EE24AA1}" type="presParOf" srcId="{2626E44B-904E-BA47-B299-02B112B19837}" destId="{E65E5BB8-21E3-C64F-A38B-8D87EAFEF1AB}" srcOrd="1" destOrd="0" presId="urn:microsoft.com/office/officeart/2008/layout/LinedList"/>
    <dgm:cxn modelId="{4601BFEE-DD6F-5E42-A743-7EA91C0DC6B0}" type="presParOf" srcId="{E65E5BB8-21E3-C64F-A38B-8D87EAFEF1AB}" destId="{F0F6E3D7-BAAE-3742-891B-901219BBAFEA}" srcOrd="0" destOrd="0" presId="urn:microsoft.com/office/officeart/2008/layout/LinedList"/>
    <dgm:cxn modelId="{7C77E513-1EED-3F4F-A3C4-BF2D47BB396E}" type="presParOf" srcId="{E65E5BB8-21E3-C64F-A38B-8D87EAFEF1AB}" destId="{66403D41-ABE7-D347-9154-FFC9943399B2}" srcOrd="1" destOrd="0" presId="urn:microsoft.com/office/officeart/2008/layout/LinedList"/>
    <dgm:cxn modelId="{DD47D2B3-AC59-484B-8B88-63444377152A}" type="presParOf" srcId="{2626E44B-904E-BA47-B299-02B112B19837}" destId="{1DCE70AB-1A74-4D4A-9368-8ED0B21A4058}" srcOrd="2" destOrd="0" presId="urn:microsoft.com/office/officeart/2008/layout/LinedList"/>
    <dgm:cxn modelId="{6DD7D975-F982-8D4C-9FA2-F8883A66D5C0}" type="presParOf" srcId="{2626E44B-904E-BA47-B299-02B112B19837}" destId="{DAF258BB-EE61-744A-9208-68223DD79E50}" srcOrd="3" destOrd="0" presId="urn:microsoft.com/office/officeart/2008/layout/LinedList"/>
    <dgm:cxn modelId="{AD517580-3E56-FF4F-9EF0-FA506E1DD171}" type="presParOf" srcId="{DAF258BB-EE61-744A-9208-68223DD79E50}" destId="{DBC4B040-2AF7-6843-BAFB-59DB25CE7CDB}" srcOrd="0" destOrd="0" presId="urn:microsoft.com/office/officeart/2008/layout/LinedList"/>
    <dgm:cxn modelId="{22C535F1-3423-6F45-B0FA-11C5F2218A22}" type="presParOf" srcId="{DAF258BB-EE61-744A-9208-68223DD79E50}" destId="{0447DC25-124E-8641-9E4E-5F3746E34CAE}" srcOrd="1" destOrd="0" presId="urn:microsoft.com/office/officeart/2008/layout/LinedList"/>
    <dgm:cxn modelId="{7E3E96EC-4A2B-EA42-A037-B8154AA6789F}" type="presParOf" srcId="{2626E44B-904E-BA47-B299-02B112B19837}" destId="{53B61666-57C1-5D4C-B73B-F748C7F03C57}" srcOrd="4" destOrd="0" presId="urn:microsoft.com/office/officeart/2008/layout/LinedList"/>
    <dgm:cxn modelId="{E1ED6D98-5E4D-634E-B727-C695A8579A58}" type="presParOf" srcId="{2626E44B-904E-BA47-B299-02B112B19837}" destId="{53D9C503-DEFC-1640-AB60-CF8EE29BB9FD}" srcOrd="5" destOrd="0" presId="urn:microsoft.com/office/officeart/2008/layout/LinedList"/>
    <dgm:cxn modelId="{E5F5293F-7CE5-4942-862A-04544BD7F925}" type="presParOf" srcId="{53D9C503-DEFC-1640-AB60-CF8EE29BB9FD}" destId="{97851312-BDF0-A54D-8795-144B41521EFF}" srcOrd="0" destOrd="0" presId="urn:microsoft.com/office/officeart/2008/layout/LinedList"/>
    <dgm:cxn modelId="{31540F18-F414-3642-8171-9697F167BEE0}" type="presParOf" srcId="{53D9C503-DEFC-1640-AB60-CF8EE29BB9FD}" destId="{E6738CFA-46AE-A948-A70C-1B732A9885C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4BA27D-ED4D-4A26-9978-A4CC8DC8D971}" type="doc">
      <dgm:prSet loTypeId="urn:microsoft.com/office/officeart/2005/8/layout/process4" loCatId="process" qsTypeId="urn:microsoft.com/office/officeart/2005/8/quickstyle/simple2" qsCatId="simple" csTypeId="urn:microsoft.com/office/officeart/2005/8/colors/colorful2" csCatId="colorful" phldr="1"/>
      <dgm:spPr/>
    </dgm:pt>
    <dgm:pt modelId="{202AC40B-4EC9-413C-A1AC-908FECB29F3C}">
      <dgm:prSet phldrT="[Text]"/>
      <dgm:spPr/>
      <dgm:t>
        <a:bodyPr/>
        <a:lstStyle/>
        <a:p>
          <a:r>
            <a:rPr lang="en-GB" dirty="0"/>
            <a:t>Aggressive pricing assumptions and investment portfolio</a:t>
          </a:r>
          <a:endParaRPr lang="en-US" dirty="0"/>
        </a:p>
      </dgm:t>
    </dgm:pt>
    <dgm:pt modelId="{97580EAA-1756-4E5D-9BCB-094A0AD06AB8}" type="parTrans" cxnId="{19CFB1CA-F342-4E5D-8EFA-06137817279C}">
      <dgm:prSet/>
      <dgm:spPr/>
      <dgm:t>
        <a:bodyPr/>
        <a:lstStyle/>
        <a:p>
          <a:endParaRPr lang="en-US"/>
        </a:p>
      </dgm:t>
    </dgm:pt>
    <dgm:pt modelId="{BC39CB9C-CF0A-4275-90F4-695447C3243C}" type="sibTrans" cxnId="{19CFB1CA-F342-4E5D-8EFA-06137817279C}">
      <dgm:prSet phldrT="02"/>
      <dgm:spPr/>
      <dgm:t>
        <a:bodyPr/>
        <a:lstStyle/>
        <a:p>
          <a:endParaRPr lang="en-US"/>
        </a:p>
      </dgm:t>
    </dgm:pt>
    <dgm:pt modelId="{5C690DEB-66AF-42FA-9C44-94A77334E9EE}">
      <dgm:prSet phldrT="[Text]"/>
      <dgm:spPr/>
      <dgm:t>
        <a:bodyPr/>
        <a:lstStyle/>
        <a:p>
          <a:r>
            <a:rPr lang="en-US" dirty="0"/>
            <a:t>Higher target customer yield rate</a:t>
          </a:r>
        </a:p>
      </dgm:t>
    </dgm:pt>
    <dgm:pt modelId="{8505B1FE-E4F6-4D25-A4B6-08034BB8B1CA}" type="parTrans" cxnId="{0410840C-7EA7-477C-AEB7-9F8CE60F642A}">
      <dgm:prSet/>
      <dgm:spPr/>
      <dgm:t>
        <a:bodyPr/>
        <a:lstStyle/>
        <a:p>
          <a:endParaRPr lang="en-US"/>
        </a:p>
      </dgm:t>
    </dgm:pt>
    <dgm:pt modelId="{DDFEA193-E357-4F2A-AE37-3E7BA319BDE5}" type="sibTrans" cxnId="{0410840C-7EA7-477C-AEB7-9F8CE60F642A}">
      <dgm:prSet phldrT="03"/>
      <dgm:spPr/>
      <dgm:t>
        <a:bodyPr/>
        <a:lstStyle/>
        <a:p>
          <a:endParaRPr lang="en-US"/>
        </a:p>
      </dgm:t>
    </dgm:pt>
    <dgm:pt modelId="{2692959B-AB6D-40BC-9962-9429A68EA9FB}">
      <dgm:prSet phldrT="[Text]"/>
      <dgm:spPr/>
      <dgm:t>
        <a:bodyPr/>
        <a:lstStyle/>
        <a:p>
          <a:r>
            <a:rPr lang="en-GB" dirty="0"/>
            <a:t>Unguaranteed dividends </a:t>
          </a:r>
          <a:endParaRPr lang="en-US" dirty="0"/>
        </a:p>
      </dgm:t>
    </dgm:pt>
    <dgm:pt modelId="{14D186C1-70E9-48B6-90C0-820C97F3AC0A}" type="sibTrans" cxnId="{E7F70F58-A9E4-4F4F-A4D8-08C2577907BD}">
      <dgm:prSet phldrT="01"/>
      <dgm:spPr/>
      <dgm:t>
        <a:bodyPr/>
        <a:lstStyle/>
        <a:p>
          <a:endParaRPr lang="en-US" dirty="0"/>
        </a:p>
      </dgm:t>
    </dgm:pt>
    <dgm:pt modelId="{2454F76D-B592-46D6-AE95-5317E77B4290}" type="parTrans" cxnId="{E7F70F58-A9E4-4F4F-A4D8-08C2577907BD}">
      <dgm:prSet/>
      <dgm:spPr/>
      <dgm:t>
        <a:bodyPr/>
        <a:lstStyle/>
        <a:p>
          <a:endParaRPr lang="en-US"/>
        </a:p>
      </dgm:t>
    </dgm:pt>
    <dgm:pt modelId="{E45856BE-99B9-C54D-BF52-1FC1B8FD0C35}" type="pres">
      <dgm:prSet presAssocID="{114BA27D-ED4D-4A26-9978-A4CC8DC8D971}" presName="Name0" presStyleCnt="0">
        <dgm:presLayoutVars>
          <dgm:dir/>
          <dgm:animLvl val="lvl"/>
          <dgm:resizeHandles val="exact"/>
        </dgm:presLayoutVars>
      </dgm:prSet>
      <dgm:spPr/>
    </dgm:pt>
    <dgm:pt modelId="{E43C6852-B27E-1342-AE33-564C97708AB3}" type="pres">
      <dgm:prSet presAssocID="{5C690DEB-66AF-42FA-9C44-94A77334E9EE}" presName="boxAndChildren" presStyleCnt="0"/>
      <dgm:spPr/>
    </dgm:pt>
    <dgm:pt modelId="{AE5BF76C-5E17-9D4A-9052-30D4523137B4}" type="pres">
      <dgm:prSet presAssocID="{5C690DEB-66AF-42FA-9C44-94A77334E9EE}" presName="parentTextBox" presStyleLbl="node1" presStyleIdx="0" presStyleCnt="3"/>
      <dgm:spPr/>
    </dgm:pt>
    <dgm:pt modelId="{75E35185-8D61-354B-970D-5B7E4125A16A}" type="pres">
      <dgm:prSet presAssocID="{BC39CB9C-CF0A-4275-90F4-695447C3243C}" presName="sp" presStyleCnt="0"/>
      <dgm:spPr/>
    </dgm:pt>
    <dgm:pt modelId="{667657A7-E9EE-0A42-A1E1-1E571FF014CB}" type="pres">
      <dgm:prSet presAssocID="{202AC40B-4EC9-413C-A1AC-908FECB29F3C}" presName="arrowAndChildren" presStyleCnt="0"/>
      <dgm:spPr/>
    </dgm:pt>
    <dgm:pt modelId="{AB7B8D44-DEFF-454D-8061-0D8DA2424239}" type="pres">
      <dgm:prSet presAssocID="{202AC40B-4EC9-413C-A1AC-908FECB29F3C}" presName="parentTextArrow" presStyleLbl="node1" presStyleIdx="1" presStyleCnt="3"/>
      <dgm:spPr/>
    </dgm:pt>
    <dgm:pt modelId="{F840CA10-CC56-EE40-8B63-98F9E9C11A10}" type="pres">
      <dgm:prSet presAssocID="{14D186C1-70E9-48B6-90C0-820C97F3AC0A}" presName="sp" presStyleCnt="0"/>
      <dgm:spPr/>
    </dgm:pt>
    <dgm:pt modelId="{D137D907-4267-4941-AF0B-4A367F839B9C}" type="pres">
      <dgm:prSet presAssocID="{2692959B-AB6D-40BC-9962-9429A68EA9FB}" presName="arrowAndChildren" presStyleCnt="0"/>
      <dgm:spPr/>
    </dgm:pt>
    <dgm:pt modelId="{3BFC0D11-DD9D-5446-B393-19D0D7F58AAA}" type="pres">
      <dgm:prSet presAssocID="{2692959B-AB6D-40BC-9962-9429A68EA9FB}" presName="parentTextArrow" presStyleLbl="node1" presStyleIdx="2" presStyleCnt="3"/>
      <dgm:spPr/>
    </dgm:pt>
  </dgm:ptLst>
  <dgm:cxnLst>
    <dgm:cxn modelId="{0410840C-7EA7-477C-AEB7-9F8CE60F642A}" srcId="{114BA27D-ED4D-4A26-9978-A4CC8DC8D971}" destId="{5C690DEB-66AF-42FA-9C44-94A77334E9EE}" srcOrd="2" destOrd="0" parTransId="{8505B1FE-E4F6-4D25-A4B6-08034BB8B1CA}" sibTransId="{DDFEA193-E357-4F2A-AE37-3E7BA319BDE5}"/>
    <dgm:cxn modelId="{0882351C-AA64-5E4F-8264-9858283B2293}" type="presOf" srcId="{202AC40B-4EC9-413C-A1AC-908FECB29F3C}" destId="{AB7B8D44-DEFF-454D-8061-0D8DA2424239}" srcOrd="0" destOrd="0" presId="urn:microsoft.com/office/officeart/2005/8/layout/process4"/>
    <dgm:cxn modelId="{D86DED1F-7DE0-CA4B-A523-873F5F8FC691}" type="presOf" srcId="{2692959B-AB6D-40BC-9962-9429A68EA9FB}" destId="{3BFC0D11-DD9D-5446-B393-19D0D7F58AAA}" srcOrd="0" destOrd="0" presId="urn:microsoft.com/office/officeart/2005/8/layout/process4"/>
    <dgm:cxn modelId="{DCEFCC53-8F05-E946-A15E-BAD374C57CF5}" type="presOf" srcId="{114BA27D-ED4D-4A26-9978-A4CC8DC8D971}" destId="{E45856BE-99B9-C54D-BF52-1FC1B8FD0C35}" srcOrd="0" destOrd="0" presId="urn:microsoft.com/office/officeart/2005/8/layout/process4"/>
    <dgm:cxn modelId="{E7F70F58-A9E4-4F4F-A4D8-08C2577907BD}" srcId="{114BA27D-ED4D-4A26-9978-A4CC8DC8D971}" destId="{2692959B-AB6D-40BC-9962-9429A68EA9FB}" srcOrd="0" destOrd="0" parTransId="{2454F76D-B592-46D6-AE95-5317E77B4290}" sibTransId="{14D186C1-70E9-48B6-90C0-820C97F3AC0A}"/>
    <dgm:cxn modelId="{4D8AD8A3-1D37-674E-AF11-8FA3E88B175F}" type="presOf" srcId="{5C690DEB-66AF-42FA-9C44-94A77334E9EE}" destId="{AE5BF76C-5E17-9D4A-9052-30D4523137B4}" srcOrd="0" destOrd="0" presId="urn:microsoft.com/office/officeart/2005/8/layout/process4"/>
    <dgm:cxn modelId="{19CFB1CA-F342-4E5D-8EFA-06137817279C}" srcId="{114BA27D-ED4D-4A26-9978-A4CC8DC8D971}" destId="{202AC40B-4EC9-413C-A1AC-908FECB29F3C}" srcOrd="1" destOrd="0" parTransId="{97580EAA-1756-4E5D-9BCB-094A0AD06AB8}" sibTransId="{BC39CB9C-CF0A-4275-90F4-695447C3243C}"/>
    <dgm:cxn modelId="{3C5F28FA-C459-C04F-A26F-982A27D43623}" type="presParOf" srcId="{E45856BE-99B9-C54D-BF52-1FC1B8FD0C35}" destId="{E43C6852-B27E-1342-AE33-564C97708AB3}" srcOrd="0" destOrd="0" presId="urn:microsoft.com/office/officeart/2005/8/layout/process4"/>
    <dgm:cxn modelId="{830ED7C8-AAA8-8443-B53E-4F177D664501}" type="presParOf" srcId="{E43C6852-B27E-1342-AE33-564C97708AB3}" destId="{AE5BF76C-5E17-9D4A-9052-30D4523137B4}" srcOrd="0" destOrd="0" presId="urn:microsoft.com/office/officeart/2005/8/layout/process4"/>
    <dgm:cxn modelId="{3AC9CACF-441F-8445-BE97-85CF9380741E}" type="presParOf" srcId="{E45856BE-99B9-C54D-BF52-1FC1B8FD0C35}" destId="{75E35185-8D61-354B-970D-5B7E4125A16A}" srcOrd="1" destOrd="0" presId="urn:microsoft.com/office/officeart/2005/8/layout/process4"/>
    <dgm:cxn modelId="{6A1FE702-8808-D948-AE06-ED8E4BEA315D}" type="presParOf" srcId="{E45856BE-99B9-C54D-BF52-1FC1B8FD0C35}" destId="{667657A7-E9EE-0A42-A1E1-1E571FF014CB}" srcOrd="2" destOrd="0" presId="urn:microsoft.com/office/officeart/2005/8/layout/process4"/>
    <dgm:cxn modelId="{EF4EE1A5-C1B7-334D-96C6-87293FE64C4A}" type="presParOf" srcId="{667657A7-E9EE-0A42-A1E1-1E571FF014CB}" destId="{AB7B8D44-DEFF-454D-8061-0D8DA2424239}" srcOrd="0" destOrd="0" presId="urn:microsoft.com/office/officeart/2005/8/layout/process4"/>
    <dgm:cxn modelId="{4E69C6D9-AF8F-9E47-993E-6B886B4AF13D}" type="presParOf" srcId="{E45856BE-99B9-C54D-BF52-1FC1B8FD0C35}" destId="{F840CA10-CC56-EE40-8B63-98F9E9C11A10}" srcOrd="3" destOrd="0" presId="urn:microsoft.com/office/officeart/2005/8/layout/process4"/>
    <dgm:cxn modelId="{4AE8124F-6DB0-E244-A753-287EDAFA0E80}" type="presParOf" srcId="{E45856BE-99B9-C54D-BF52-1FC1B8FD0C35}" destId="{D137D907-4267-4941-AF0B-4A367F839B9C}" srcOrd="4" destOrd="0" presId="urn:microsoft.com/office/officeart/2005/8/layout/process4"/>
    <dgm:cxn modelId="{000189D2-C4D7-C742-8535-B9103DE852D0}" type="presParOf" srcId="{D137D907-4267-4941-AF0B-4A367F839B9C}" destId="{3BFC0D11-DD9D-5446-B393-19D0D7F58AA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44885-C776-DC46-95BC-D9DD0A60FEB5}">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BC8435-540C-3042-AF15-A4B4803A37FD}">
      <dsp:nvSpPr>
        <dsp:cNvPr id="0" name=""/>
        <dsp:cNvSpPr/>
      </dsp:nvSpPr>
      <dsp:spPr>
        <a:xfrm>
          <a:off x="0" y="0"/>
          <a:ext cx="12985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US" sz="2300" kern="1200" dirty="0"/>
            <a:t>Product Design</a:t>
          </a:r>
        </a:p>
      </dsp:txBody>
      <dsp:txXfrm>
        <a:off x="0" y="0"/>
        <a:ext cx="1298575" cy="2552700"/>
      </dsp:txXfrm>
    </dsp:sp>
    <dsp:sp modelId="{C73F22F7-9A10-934B-BDF4-08F064D833C2}">
      <dsp:nvSpPr>
        <dsp:cNvPr id="0" name=""/>
        <dsp:cNvSpPr/>
      </dsp:nvSpPr>
      <dsp:spPr>
        <a:xfrm>
          <a:off x="1395968" y="30007"/>
          <a:ext cx="5096906" cy="60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solidFill>
              <a:latin typeface="Arial" panose="020B0604020202020204"/>
              <a:ea typeface="+mn-ea"/>
              <a:cs typeface="+mn-cs"/>
            </a:rPr>
            <a:t>Introduction &amp; Background Research</a:t>
          </a:r>
        </a:p>
      </dsp:txBody>
      <dsp:txXfrm>
        <a:off x="1395968" y="30007"/>
        <a:ext cx="5096906" cy="600158"/>
      </dsp:txXfrm>
    </dsp:sp>
    <dsp:sp modelId="{01F6A680-8ED8-404E-96CB-22496BA3EE97}">
      <dsp:nvSpPr>
        <dsp:cNvPr id="0" name=""/>
        <dsp:cNvSpPr/>
      </dsp:nvSpPr>
      <dsp:spPr>
        <a:xfrm>
          <a:off x="1298574" y="630166"/>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9F5C78-B2BB-4A4D-B127-1764E3F1C4DF}">
      <dsp:nvSpPr>
        <dsp:cNvPr id="0" name=""/>
        <dsp:cNvSpPr/>
      </dsp:nvSpPr>
      <dsp:spPr>
        <a:xfrm>
          <a:off x="1395968" y="660174"/>
          <a:ext cx="5096906" cy="60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prstClr val="black">
                  <a:hueOff val="0"/>
                  <a:satOff val="0"/>
                  <a:lumOff val="0"/>
                  <a:alphaOff val="0"/>
                </a:prstClr>
              </a:solidFill>
              <a:latin typeface="Arial" panose="020B0604020202020204"/>
              <a:ea typeface="+mn-ea"/>
              <a:cs typeface="+mn-cs"/>
            </a:rPr>
            <a:t>Product Features</a:t>
          </a:r>
        </a:p>
      </dsp:txBody>
      <dsp:txXfrm>
        <a:off x="1395968" y="660174"/>
        <a:ext cx="5096906" cy="600158"/>
      </dsp:txXfrm>
    </dsp:sp>
    <dsp:sp modelId="{FE29AED8-1BC0-594D-B348-D816B4DD0310}">
      <dsp:nvSpPr>
        <dsp:cNvPr id="0" name=""/>
        <dsp:cNvSpPr/>
      </dsp:nvSpPr>
      <dsp:spPr>
        <a:xfrm>
          <a:off x="1298574" y="1260333"/>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E8E486-AE7C-D049-823C-7E5CD6DF8371}">
      <dsp:nvSpPr>
        <dsp:cNvPr id="0" name=""/>
        <dsp:cNvSpPr/>
      </dsp:nvSpPr>
      <dsp:spPr>
        <a:xfrm>
          <a:off x="1395968" y="1290341"/>
          <a:ext cx="5096906" cy="60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Target </a:t>
          </a:r>
          <a:r>
            <a:rPr lang="en-US" sz="2300" kern="1200" dirty="0">
              <a:solidFill>
                <a:prstClr val="black">
                  <a:hueOff val="0"/>
                  <a:satOff val="0"/>
                  <a:lumOff val="0"/>
                  <a:alphaOff val="0"/>
                </a:prstClr>
              </a:solidFill>
              <a:latin typeface="Arial" panose="020B0604020202020204"/>
              <a:ea typeface="+mn-ea"/>
              <a:cs typeface="+mn-cs"/>
            </a:rPr>
            <a:t>Markets</a:t>
          </a:r>
        </a:p>
      </dsp:txBody>
      <dsp:txXfrm>
        <a:off x="1395968" y="1290341"/>
        <a:ext cx="5096906" cy="600158"/>
      </dsp:txXfrm>
    </dsp:sp>
    <dsp:sp modelId="{1404E0A3-3C4E-6C45-BDDA-D708602F079D}">
      <dsp:nvSpPr>
        <dsp:cNvPr id="0" name=""/>
        <dsp:cNvSpPr/>
      </dsp:nvSpPr>
      <dsp:spPr>
        <a:xfrm>
          <a:off x="1298574" y="1890499"/>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FF45AB-1E86-C14A-8FB3-253AC79D3CE6}">
      <dsp:nvSpPr>
        <dsp:cNvPr id="0" name=""/>
        <dsp:cNvSpPr/>
      </dsp:nvSpPr>
      <dsp:spPr>
        <a:xfrm>
          <a:off x="1395968" y="1920507"/>
          <a:ext cx="5096906" cy="60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prstClr val="black">
                  <a:hueOff val="0"/>
                  <a:satOff val="0"/>
                  <a:lumOff val="0"/>
                  <a:alphaOff val="0"/>
                </a:prstClr>
              </a:solidFill>
              <a:latin typeface="Arial" panose="020B0604020202020204"/>
              <a:ea typeface="+mn-ea"/>
              <a:cs typeface="+mn-cs"/>
            </a:rPr>
            <a:t>Marketing</a:t>
          </a:r>
          <a:r>
            <a:rPr lang="en-US" sz="2300" kern="1200" dirty="0"/>
            <a:t> Strategies</a:t>
          </a:r>
        </a:p>
      </dsp:txBody>
      <dsp:txXfrm>
        <a:off x="1395968" y="1920507"/>
        <a:ext cx="5096906" cy="600158"/>
      </dsp:txXfrm>
    </dsp:sp>
    <dsp:sp modelId="{825DCBE7-AD77-D44D-ABF6-026E1C01599F}">
      <dsp:nvSpPr>
        <dsp:cNvPr id="0" name=""/>
        <dsp:cNvSpPr/>
      </dsp:nvSpPr>
      <dsp:spPr>
        <a:xfrm>
          <a:off x="1298574" y="2520666"/>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D058CE-6F5B-494B-B178-0517784006AE}">
      <dsp:nvSpPr>
        <dsp:cNvPr id="0" name=""/>
        <dsp:cNvSpPr/>
      </dsp:nvSpPr>
      <dsp:spPr>
        <a:xfrm>
          <a:off x="0" y="2552700"/>
          <a:ext cx="6492875" cy="0"/>
        </a:xfrm>
        <a:prstGeom prst="line">
          <a:avLst/>
        </a:prstGeom>
        <a:solidFill>
          <a:schemeClr val="accent2">
            <a:hueOff val="-1433582"/>
            <a:satOff val="-34544"/>
            <a:lumOff val="-20785"/>
            <a:alphaOff val="0"/>
          </a:schemeClr>
        </a:solidFill>
        <a:ln w="12700" cap="flat" cmpd="sng" algn="ctr">
          <a:solidFill>
            <a:schemeClr val="accent2">
              <a:hueOff val="-1433582"/>
              <a:satOff val="-34544"/>
              <a:lumOff val="-20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F66B5-1A66-3A48-876F-41F0AED50CE2}">
      <dsp:nvSpPr>
        <dsp:cNvPr id="0" name=""/>
        <dsp:cNvSpPr/>
      </dsp:nvSpPr>
      <dsp:spPr>
        <a:xfrm>
          <a:off x="0" y="2552700"/>
          <a:ext cx="12985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US" sz="2300" kern="1200"/>
            <a:t>Pricing Model</a:t>
          </a:r>
        </a:p>
      </dsp:txBody>
      <dsp:txXfrm>
        <a:off x="0" y="2552700"/>
        <a:ext cx="1298575" cy="2552700"/>
      </dsp:txXfrm>
    </dsp:sp>
    <dsp:sp modelId="{3E99131F-B83D-DC45-B2F2-2200B1ABCF15}">
      <dsp:nvSpPr>
        <dsp:cNvPr id="0" name=""/>
        <dsp:cNvSpPr/>
      </dsp:nvSpPr>
      <dsp:spPr>
        <a:xfrm>
          <a:off x="1395968" y="2576756"/>
          <a:ext cx="5096906" cy="48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Cash </a:t>
          </a:r>
          <a:r>
            <a:rPr lang="en-US" sz="2300" kern="1200" dirty="0">
              <a:solidFill>
                <a:prstClr val="black">
                  <a:hueOff val="0"/>
                  <a:satOff val="0"/>
                  <a:lumOff val="0"/>
                  <a:alphaOff val="0"/>
                </a:prstClr>
              </a:solidFill>
              <a:latin typeface="Arial" panose="020B0604020202020204"/>
              <a:ea typeface="+mn-ea"/>
              <a:cs typeface="+mn-cs"/>
            </a:rPr>
            <a:t>Flow</a:t>
          </a:r>
          <a:r>
            <a:rPr lang="en-US" sz="2300" kern="1200" dirty="0"/>
            <a:t> Model</a:t>
          </a:r>
        </a:p>
      </dsp:txBody>
      <dsp:txXfrm>
        <a:off x="1395968" y="2576756"/>
        <a:ext cx="5096906" cy="481124"/>
      </dsp:txXfrm>
    </dsp:sp>
    <dsp:sp modelId="{45EB1130-D987-3F45-82E8-F6667A214CB8}">
      <dsp:nvSpPr>
        <dsp:cNvPr id="0" name=""/>
        <dsp:cNvSpPr/>
      </dsp:nvSpPr>
      <dsp:spPr>
        <a:xfrm>
          <a:off x="1298574" y="3057880"/>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584DA6-600F-FD45-B7EF-B74C210FC0DE}">
      <dsp:nvSpPr>
        <dsp:cNvPr id="0" name=""/>
        <dsp:cNvSpPr/>
      </dsp:nvSpPr>
      <dsp:spPr>
        <a:xfrm>
          <a:off x="1395968" y="3081936"/>
          <a:ext cx="5096906" cy="48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prstClr val="black">
                  <a:hueOff val="0"/>
                  <a:satOff val="0"/>
                  <a:lumOff val="0"/>
                  <a:alphaOff val="0"/>
                </a:prstClr>
              </a:solidFill>
              <a:latin typeface="Arial" panose="020B0604020202020204"/>
              <a:ea typeface="+mn-ea"/>
              <a:cs typeface="+mn-cs"/>
            </a:rPr>
            <a:t>Assumptions</a:t>
          </a:r>
        </a:p>
      </dsp:txBody>
      <dsp:txXfrm>
        <a:off x="1395968" y="3081936"/>
        <a:ext cx="5096906" cy="481124"/>
      </dsp:txXfrm>
    </dsp:sp>
    <dsp:sp modelId="{F072FD2C-8F1F-F248-9F31-521030A36B13}">
      <dsp:nvSpPr>
        <dsp:cNvPr id="0" name=""/>
        <dsp:cNvSpPr/>
      </dsp:nvSpPr>
      <dsp:spPr>
        <a:xfrm>
          <a:off x="1298574" y="3563060"/>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10CB1-DD6C-C44C-80E9-A94D21CB9801}">
      <dsp:nvSpPr>
        <dsp:cNvPr id="0" name=""/>
        <dsp:cNvSpPr/>
      </dsp:nvSpPr>
      <dsp:spPr>
        <a:xfrm>
          <a:off x="1395968" y="3587116"/>
          <a:ext cx="5096906" cy="48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Financial Analysis</a:t>
          </a:r>
        </a:p>
      </dsp:txBody>
      <dsp:txXfrm>
        <a:off x="1395968" y="3587116"/>
        <a:ext cx="5096906" cy="481124"/>
      </dsp:txXfrm>
    </dsp:sp>
    <dsp:sp modelId="{0BA180D4-3671-4542-9676-D9F073D8B42D}">
      <dsp:nvSpPr>
        <dsp:cNvPr id="0" name=""/>
        <dsp:cNvSpPr/>
      </dsp:nvSpPr>
      <dsp:spPr>
        <a:xfrm>
          <a:off x="1298574" y="4068240"/>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6425E-85C1-AC4D-B796-AEFB4311ABA4}">
      <dsp:nvSpPr>
        <dsp:cNvPr id="0" name=""/>
        <dsp:cNvSpPr/>
      </dsp:nvSpPr>
      <dsp:spPr>
        <a:xfrm>
          <a:off x="1395968" y="4092297"/>
          <a:ext cx="5096906" cy="48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Sensitivity Analysis</a:t>
          </a:r>
        </a:p>
      </dsp:txBody>
      <dsp:txXfrm>
        <a:off x="1395968" y="4092297"/>
        <a:ext cx="5096906" cy="481124"/>
      </dsp:txXfrm>
    </dsp:sp>
    <dsp:sp modelId="{0ED63317-49A0-3345-9213-A8A711CAAE45}">
      <dsp:nvSpPr>
        <dsp:cNvPr id="0" name=""/>
        <dsp:cNvSpPr/>
      </dsp:nvSpPr>
      <dsp:spPr>
        <a:xfrm>
          <a:off x="1298574" y="4573421"/>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EE95B-90F7-0F40-8F7A-6A949D09A3CC}">
      <dsp:nvSpPr>
        <dsp:cNvPr id="0" name=""/>
        <dsp:cNvSpPr/>
      </dsp:nvSpPr>
      <dsp:spPr>
        <a:xfrm>
          <a:off x="1395968" y="4597477"/>
          <a:ext cx="5096906" cy="481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Possible Policy Variation</a:t>
          </a:r>
        </a:p>
      </dsp:txBody>
      <dsp:txXfrm>
        <a:off x="1395968" y="4597477"/>
        <a:ext cx="5096906" cy="481124"/>
      </dsp:txXfrm>
    </dsp:sp>
    <dsp:sp modelId="{E6CCFC35-6891-BD47-A404-17E048F9A1A5}">
      <dsp:nvSpPr>
        <dsp:cNvPr id="0" name=""/>
        <dsp:cNvSpPr/>
      </dsp:nvSpPr>
      <dsp:spPr>
        <a:xfrm>
          <a:off x="1298574" y="5078601"/>
          <a:ext cx="51943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98F34-CB85-4853-B4D4-116C113FD3EA}">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E324D9-113A-4A95-8095-2457CA0EF144}">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Guaranteed cash payment</a:t>
          </a:r>
        </a:p>
      </dsp:txBody>
      <dsp:txXfrm>
        <a:off x="417971" y="2644140"/>
        <a:ext cx="2889450" cy="720000"/>
      </dsp:txXfrm>
    </dsp:sp>
    <dsp:sp modelId="{5183B9C3-85B4-4636-B4A9-BC6645638D89}">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33735-8289-4BFC-8D50-954109D9A183}">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Variations in payment-term and maturity option</a:t>
          </a:r>
        </a:p>
      </dsp:txBody>
      <dsp:txXfrm>
        <a:off x="3813075" y="2644140"/>
        <a:ext cx="2889450" cy="720000"/>
      </dsp:txXfrm>
    </dsp:sp>
    <dsp:sp modelId="{296B1AF2-1097-464B-8846-37ED33E8B477}">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7EBE27-B059-4638-BBD7-8AB6A8A287D5}">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Guaranteed issue</a:t>
          </a:r>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C95EC-49EE-4A82-9D10-DFF17775EBEF}">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67C57-53B0-403B-9155-C36136E88352}">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C6F3B3-4718-42E8-86CA-15817032B5B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Who are we? </a:t>
          </a:r>
          <a:br>
            <a:rPr lang="en-US" sz="1400" kern="1200" dirty="0"/>
          </a:br>
          <a:r>
            <a:rPr lang="en-US" sz="1400" b="1" kern="1200" dirty="0"/>
            <a:t>new management team </a:t>
          </a:r>
          <a:br>
            <a:rPr lang="en-US" sz="1400" b="1" kern="1200" dirty="0"/>
          </a:br>
          <a:r>
            <a:rPr lang="en-US" sz="1400" b="0" kern="1200" dirty="0"/>
            <a:t>of </a:t>
          </a:r>
          <a:r>
            <a:rPr lang="en-US" sz="1400" b="0" i="1" kern="1200" dirty="0"/>
            <a:t>affinity insurance</a:t>
          </a:r>
          <a:endParaRPr lang="en-US" sz="1400" b="0" kern="1200" dirty="0"/>
        </a:p>
      </dsp:txBody>
      <dsp:txXfrm>
        <a:off x="75768" y="3053169"/>
        <a:ext cx="3093750" cy="720000"/>
      </dsp:txXfrm>
    </dsp:sp>
    <dsp:sp modelId="{59C8085B-4D38-4CBE-8A5C-57D36EC61A88}">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9F3B3-9C6E-49A7-AB21-89993B3AF4C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1CE14-A128-42AD-BE65-178EE21AA705}">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u="sng" kern="1200" dirty="0"/>
            <a:t>Develop new product </a:t>
          </a:r>
          <a:r>
            <a:rPr lang="en-US" sz="1400" kern="1200" dirty="0"/>
            <a:t>to diversify </a:t>
          </a:r>
          <a:r>
            <a:rPr lang="en-US" sz="1400" i="1" kern="1200" dirty="0"/>
            <a:t>Affinity Insurance</a:t>
          </a:r>
          <a:r>
            <a:rPr lang="en-US" sz="1400" kern="1200" dirty="0"/>
            <a:t>’s business portfolio</a:t>
          </a:r>
        </a:p>
      </dsp:txBody>
      <dsp:txXfrm>
        <a:off x="3710925" y="3053169"/>
        <a:ext cx="3093750" cy="720000"/>
      </dsp:txXfrm>
    </dsp:sp>
    <dsp:sp modelId="{79C0E0FF-3567-4290-ADC8-C530D70AFC0D}">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A6CC5B-DABD-40C3-919F-A25E3C46618A}">
      <dsp:nvSpPr>
        <dsp:cNvPr id="0" name=""/>
        <dsp:cNvSpPr/>
      </dsp:nvSpPr>
      <dsp:spPr>
        <a:xfrm>
          <a:off x="8351550" y="98035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7C942B-F042-45BF-B821-5BCF7A5A1372}">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u="sng" kern="1200" dirty="0"/>
            <a:t>Provide proposal </a:t>
          </a:r>
          <a:r>
            <a:rPr lang="en-US" sz="1400" kern="1200" dirty="0"/>
            <a:t>to the shareholders of </a:t>
          </a:r>
          <a:r>
            <a:rPr lang="en-US" sz="1400" i="1" kern="1200" dirty="0"/>
            <a:t>Affinity Insurance</a:t>
          </a:r>
          <a:r>
            <a:rPr lang="en-US" sz="1400" kern="1200" dirty="0"/>
            <a:t> </a:t>
          </a:r>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3F0AC-F47B-F843-B837-AD8F80880383}">
      <dsp:nvSpPr>
        <dsp:cNvPr id="0" name=""/>
        <dsp:cNvSpPr/>
      </dsp:nvSpPr>
      <dsp:spPr>
        <a:xfrm>
          <a:off x="1774" y="1484086"/>
          <a:ext cx="2766329" cy="1383164"/>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Proliferation of divorce</a:t>
          </a:r>
        </a:p>
      </dsp:txBody>
      <dsp:txXfrm>
        <a:off x="42285" y="1524597"/>
        <a:ext cx="2685307" cy="1302142"/>
      </dsp:txXfrm>
    </dsp:sp>
    <dsp:sp modelId="{31F37437-034A-B14C-B430-86E6EB8EA6AA}">
      <dsp:nvSpPr>
        <dsp:cNvPr id="0" name=""/>
        <dsp:cNvSpPr/>
      </dsp:nvSpPr>
      <dsp:spPr>
        <a:xfrm rot="19457599">
          <a:off x="2640020" y="1749400"/>
          <a:ext cx="1362697" cy="57216"/>
        </a:xfrm>
        <a:custGeom>
          <a:avLst/>
          <a:gdLst/>
          <a:ahLst/>
          <a:cxnLst/>
          <a:rect l="0" t="0" r="0" b="0"/>
          <a:pathLst>
            <a:path>
              <a:moveTo>
                <a:pt x="0" y="28608"/>
              </a:moveTo>
              <a:lnTo>
                <a:pt x="1362697" y="28608"/>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87302" y="1743941"/>
        <a:ext cx="68134" cy="68134"/>
      </dsp:txXfrm>
    </dsp:sp>
    <dsp:sp modelId="{290ABE14-2FED-D147-880E-C577560D3812}">
      <dsp:nvSpPr>
        <dsp:cNvPr id="0" name=""/>
        <dsp:cNvSpPr/>
      </dsp:nvSpPr>
      <dsp:spPr>
        <a:xfrm>
          <a:off x="3874635" y="688767"/>
          <a:ext cx="2766329" cy="1383164"/>
        </a:xfrm>
        <a:prstGeom prst="roundRect">
          <a:avLst>
            <a:gd name="adj" fmla="val 10000"/>
          </a:avLst>
        </a:prstGeom>
        <a:solidFill>
          <a:schemeClr val="accent4">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Need for marriage prolongation</a:t>
          </a:r>
        </a:p>
      </dsp:txBody>
      <dsp:txXfrm>
        <a:off x="3915146" y="729278"/>
        <a:ext cx="2685307" cy="1302142"/>
      </dsp:txXfrm>
    </dsp:sp>
    <dsp:sp modelId="{B83FCA2B-B83B-B74E-972E-1942486CD559}">
      <dsp:nvSpPr>
        <dsp:cNvPr id="0" name=""/>
        <dsp:cNvSpPr/>
      </dsp:nvSpPr>
      <dsp:spPr>
        <a:xfrm>
          <a:off x="6640964" y="1351740"/>
          <a:ext cx="1106531" cy="57216"/>
        </a:xfrm>
        <a:custGeom>
          <a:avLst/>
          <a:gdLst/>
          <a:ahLst/>
          <a:cxnLst/>
          <a:rect l="0" t="0" r="0" b="0"/>
          <a:pathLst>
            <a:path>
              <a:moveTo>
                <a:pt x="0" y="28608"/>
              </a:moveTo>
              <a:lnTo>
                <a:pt x="1106531" y="28608"/>
              </a:lnTo>
            </a:path>
          </a:pathLst>
        </a:custGeom>
        <a:noFill/>
        <a:ln w="12700" cap="flat" cmpd="sng" algn="ctr">
          <a:solidFill>
            <a:schemeClr val="accent4">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166567" y="1352686"/>
        <a:ext cx="55326" cy="55326"/>
      </dsp:txXfrm>
    </dsp:sp>
    <dsp:sp modelId="{E412F6DB-0C42-1F45-B649-AF3C11C72200}">
      <dsp:nvSpPr>
        <dsp:cNvPr id="0" name=""/>
        <dsp:cNvSpPr/>
      </dsp:nvSpPr>
      <dsp:spPr>
        <a:xfrm>
          <a:off x="7747496" y="688767"/>
          <a:ext cx="2766329" cy="1383164"/>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Sustain long-lasting relationship </a:t>
          </a:r>
        </a:p>
      </dsp:txBody>
      <dsp:txXfrm>
        <a:off x="7788007" y="729278"/>
        <a:ext cx="2685307" cy="1302142"/>
      </dsp:txXfrm>
    </dsp:sp>
    <dsp:sp modelId="{841CE4CC-10FF-EF4B-9DB5-767D9BEC39E0}">
      <dsp:nvSpPr>
        <dsp:cNvPr id="0" name=""/>
        <dsp:cNvSpPr/>
      </dsp:nvSpPr>
      <dsp:spPr>
        <a:xfrm rot="2142401">
          <a:off x="2640020" y="2544720"/>
          <a:ext cx="1362697" cy="57216"/>
        </a:xfrm>
        <a:custGeom>
          <a:avLst/>
          <a:gdLst/>
          <a:ahLst/>
          <a:cxnLst/>
          <a:rect l="0" t="0" r="0" b="0"/>
          <a:pathLst>
            <a:path>
              <a:moveTo>
                <a:pt x="0" y="28608"/>
              </a:moveTo>
              <a:lnTo>
                <a:pt x="1362697" y="28608"/>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87302" y="2539261"/>
        <a:ext cx="68134" cy="68134"/>
      </dsp:txXfrm>
    </dsp:sp>
    <dsp:sp modelId="{C3B74F95-4EDE-0040-A8CE-BAA58E972066}">
      <dsp:nvSpPr>
        <dsp:cNvPr id="0" name=""/>
        <dsp:cNvSpPr/>
      </dsp:nvSpPr>
      <dsp:spPr>
        <a:xfrm>
          <a:off x="3874635" y="2279406"/>
          <a:ext cx="2766329" cy="1383164"/>
        </a:xfrm>
        <a:prstGeom prst="roundRect">
          <a:avLst>
            <a:gd name="adj" fmla="val 10000"/>
          </a:avLst>
        </a:prstGeom>
        <a:solidFill>
          <a:schemeClr val="accent4">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Demand for divorce protection</a:t>
          </a:r>
        </a:p>
      </dsp:txBody>
      <dsp:txXfrm>
        <a:off x="3915146" y="2319917"/>
        <a:ext cx="2685307" cy="1302142"/>
      </dsp:txXfrm>
    </dsp:sp>
    <dsp:sp modelId="{49D5CFA2-9162-9044-B8BA-A3259BDF060E}">
      <dsp:nvSpPr>
        <dsp:cNvPr id="0" name=""/>
        <dsp:cNvSpPr/>
      </dsp:nvSpPr>
      <dsp:spPr>
        <a:xfrm>
          <a:off x="6640964" y="2942380"/>
          <a:ext cx="1106531" cy="57216"/>
        </a:xfrm>
        <a:custGeom>
          <a:avLst/>
          <a:gdLst/>
          <a:ahLst/>
          <a:cxnLst/>
          <a:rect l="0" t="0" r="0" b="0"/>
          <a:pathLst>
            <a:path>
              <a:moveTo>
                <a:pt x="0" y="28608"/>
              </a:moveTo>
              <a:lnTo>
                <a:pt x="1106531" y="28608"/>
              </a:lnTo>
            </a:path>
          </a:pathLst>
        </a:custGeom>
        <a:noFill/>
        <a:ln w="12700" cap="flat" cmpd="sng" algn="ctr">
          <a:solidFill>
            <a:schemeClr val="accent4">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166567" y="2943325"/>
        <a:ext cx="55326" cy="55326"/>
      </dsp:txXfrm>
    </dsp:sp>
    <dsp:sp modelId="{C4AF7C54-82CF-0844-A43B-A4656F87EEB0}">
      <dsp:nvSpPr>
        <dsp:cNvPr id="0" name=""/>
        <dsp:cNvSpPr/>
      </dsp:nvSpPr>
      <dsp:spPr>
        <a:xfrm>
          <a:off x="7747496" y="2279406"/>
          <a:ext cx="2766329" cy="1383164"/>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Safeguard interests</a:t>
          </a:r>
        </a:p>
        <a:p>
          <a:pPr marL="0" lvl="0" indent="0" algn="ctr" defTabSz="933450">
            <a:lnSpc>
              <a:spcPct val="90000"/>
            </a:lnSpc>
            <a:spcBef>
              <a:spcPct val="0"/>
            </a:spcBef>
            <a:spcAft>
              <a:spcPct val="35000"/>
            </a:spcAft>
            <a:buNone/>
          </a:pPr>
          <a:r>
            <a:rPr lang="en-GB" sz="1500" kern="1200" dirty="0"/>
            <a:t>(especially spouse who has weaker financial status)</a:t>
          </a:r>
        </a:p>
      </dsp:txBody>
      <dsp:txXfrm>
        <a:off x="7788007" y="2319917"/>
        <a:ext cx="2685307" cy="1302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22389-5BEA-4E49-87F9-6CF2E35B4438}">
      <dsp:nvSpPr>
        <dsp:cNvPr id="0" name=""/>
        <dsp:cNvSpPr/>
      </dsp:nvSpPr>
      <dsp:spPr>
        <a:xfrm>
          <a:off x="432870" y="0"/>
          <a:ext cx="4905865" cy="361720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A68C12-1F53-7044-85E7-7479FD3DAE73}">
      <dsp:nvSpPr>
        <dsp:cNvPr id="0" name=""/>
        <dsp:cNvSpPr/>
      </dsp:nvSpPr>
      <dsp:spPr>
        <a:xfrm>
          <a:off x="18670" y="1085160"/>
          <a:ext cx="2796748" cy="14468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Client purchases </a:t>
          </a:r>
          <a:r>
            <a:rPr lang="en-GB" sz="2000" i="1" kern="1200" dirty="0" err="1"/>
            <a:t>Marriversary</a:t>
          </a:r>
          <a:r>
            <a:rPr lang="en-GB" sz="2000" kern="1200" dirty="0"/>
            <a:t> for his/her spouse</a:t>
          </a:r>
        </a:p>
      </dsp:txBody>
      <dsp:txXfrm>
        <a:off x="89301" y="1155791"/>
        <a:ext cx="2655486" cy="1305618"/>
      </dsp:txXfrm>
    </dsp:sp>
    <dsp:sp modelId="{40CFCDDB-371B-7543-B2E7-58487C1F5F77}">
      <dsp:nvSpPr>
        <dsp:cNvPr id="0" name=""/>
        <dsp:cNvSpPr/>
      </dsp:nvSpPr>
      <dsp:spPr>
        <a:xfrm>
          <a:off x="2956186" y="1085160"/>
          <a:ext cx="2796748" cy="144688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Spouse receives benefit upon maturity/divorce/death</a:t>
          </a:r>
          <a:endParaRPr lang="en-GB" sz="2000" kern="1200" dirty="0"/>
        </a:p>
      </dsp:txBody>
      <dsp:txXfrm>
        <a:off x="3026817" y="1155791"/>
        <a:ext cx="2655486" cy="13056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7275D-A831-2A4A-A840-63A734A81BA0}">
      <dsp:nvSpPr>
        <dsp:cNvPr id="0" name=""/>
        <dsp:cNvSpPr/>
      </dsp:nvSpPr>
      <dsp:spPr>
        <a:xfrm>
          <a:off x="2816" y="1181333"/>
          <a:ext cx="2121181" cy="24955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35C155-C6DF-264C-A586-6B310C115DC0}">
      <dsp:nvSpPr>
        <dsp:cNvPr id="0" name=""/>
        <dsp:cNvSpPr/>
      </dsp:nvSpPr>
      <dsp:spPr>
        <a:xfrm>
          <a:off x="108875" y="1281153"/>
          <a:ext cx="1909063" cy="162207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8DD89A-41E0-1B41-8B58-7AFBA83CB5C1}">
      <dsp:nvSpPr>
        <dsp:cNvPr id="0" name=""/>
        <dsp:cNvSpPr/>
      </dsp:nvSpPr>
      <dsp:spPr>
        <a:xfrm>
          <a:off x="108875" y="2903233"/>
          <a:ext cx="1909063" cy="673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Divorce Protection</a:t>
          </a:r>
        </a:p>
      </dsp:txBody>
      <dsp:txXfrm>
        <a:off x="108875" y="2903233"/>
        <a:ext cx="1909063" cy="673786"/>
      </dsp:txXfrm>
    </dsp:sp>
    <dsp:sp modelId="{8AC9FAD2-D5CD-6245-A0BF-83F58D1B0E56}">
      <dsp:nvSpPr>
        <dsp:cNvPr id="0" name=""/>
        <dsp:cNvSpPr/>
      </dsp:nvSpPr>
      <dsp:spPr>
        <a:xfrm>
          <a:off x="2354021" y="1181333"/>
          <a:ext cx="2121181" cy="24955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6D272AF-0632-7F49-A5F8-2F291F3BDEAE}">
      <dsp:nvSpPr>
        <dsp:cNvPr id="0" name=""/>
        <dsp:cNvSpPr/>
      </dsp:nvSpPr>
      <dsp:spPr>
        <a:xfrm>
          <a:off x="2460080" y="1281153"/>
          <a:ext cx="1909063" cy="162207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C379E9-A28D-8C4B-91E7-1CA757CBB138}">
      <dsp:nvSpPr>
        <dsp:cNvPr id="0" name=""/>
        <dsp:cNvSpPr/>
      </dsp:nvSpPr>
      <dsp:spPr>
        <a:xfrm>
          <a:off x="2460080" y="2903233"/>
          <a:ext cx="1909063" cy="673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Anniversary Gift</a:t>
          </a:r>
        </a:p>
      </dsp:txBody>
      <dsp:txXfrm>
        <a:off x="2460080" y="2903233"/>
        <a:ext cx="1909063" cy="6737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6C729-0A42-4326-B287-DAC1E783F5F4}">
      <dsp:nvSpPr>
        <dsp:cNvPr id="0" name=""/>
        <dsp:cNvSpPr/>
      </dsp:nvSpPr>
      <dsp:spPr>
        <a:xfrm>
          <a:off x="356922" y="29"/>
          <a:ext cx="4569698" cy="1039480"/>
        </a:xfrm>
        <a:prstGeom prst="roundRect">
          <a:avLst>
            <a:gd name="adj" fmla="val 10000"/>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Internal Positioning</a:t>
          </a:r>
        </a:p>
      </dsp:txBody>
      <dsp:txXfrm>
        <a:off x="387367" y="30474"/>
        <a:ext cx="4508808" cy="978590"/>
      </dsp:txXfrm>
    </dsp:sp>
    <dsp:sp modelId="{E277E8BA-C725-4157-BACC-84D310B10700}">
      <dsp:nvSpPr>
        <dsp:cNvPr id="0" name=""/>
        <dsp:cNvSpPr/>
      </dsp:nvSpPr>
      <dsp:spPr>
        <a:xfrm>
          <a:off x="813891" y="1039510"/>
          <a:ext cx="456969" cy="993539"/>
        </a:xfrm>
        <a:custGeom>
          <a:avLst/>
          <a:gdLst/>
          <a:ahLst/>
          <a:cxnLst/>
          <a:rect l="0" t="0" r="0" b="0"/>
          <a:pathLst>
            <a:path>
              <a:moveTo>
                <a:pt x="0" y="0"/>
              </a:moveTo>
              <a:lnTo>
                <a:pt x="0" y="993539"/>
              </a:lnTo>
              <a:lnTo>
                <a:pt x="456969" y="9935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D0F601-0A91-4778-9186-9C89F301351E}">
      <dsp:nvSpPr>
        <dsp:cNvPr id="0" name=""/>
        <dsp:cNvSpPr/>
      </dsp:nvSpPr>
      <dsp:spPr>
        <a:xfrm>
          <a:off x="1270861" y="1370690"/>
          <a:ext cx="3126591" cy="132471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New product line</a:t>
          </a:r>
        </a:p>
      </dsp:txBody>
      <dsp:txXfrm>
        <a:off x="1309661" y="1409490"/>
        <a:ext cx="3048991" cy="1247119"/>
      </dsp:txXfrm>
    </dsp:sp>
    <dsp:sp modelId="{37402E67-1F66-4BD8-8EA2-E57DD68B16DA}">
      <dsp:nvSpPr>
        <dsp:cNvPr id="0" name=""/>
        <dsp:cNvSpPr/>
      </dsp:nvSpPr>
      <dsp:spPr>
        <a:xfrm>
          <a:off x="813891" y="1039510"/>
          <a:ext cx="456969" cy="2649438"/>
        </a:xfrm>
        <a:custGeom>
          <a:avLst/>
          <a:gdLst/>
          <a:ahLst/>
          <a:cxnLst/>
          <a:rect l="0" t="0" r="0" b="0"/>
          <a:pathLst>
            <a:path>
              <a:moveTo>
                <a:pt x="0" y="0"/>
              </a:moveTo>
              <a:lnTo>
                <a:pt x="0" y="2649438"/>
              </a:lnTo>
              <a:lnTo>
                <a:pt x="456969" y="264943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F0E498-82BD-4E34-9503-635BA599D0D3}">
      <dsp:nvSpPr>
        <dsp:cNvPr id="0" name=""/>
        <dsp:cNvSpPr/>
      </dsp:nvSpPr>
      <dsp:spPr>
        <a:xfrm>
          <a:off x="1270861" y="3026589"/>
          <a:ext cx="3126591" cy="132471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No cannibalization of existing products</a:t>
          </a:r>
        </a:p>
      </dsp:txBody>
      <dsp:txXfrm>
        <a:off x="1309661" y="3065389"/>
        <a:ext cx="3048991" cy="1247119"/>
      </dsp:txXfrm>
    </dsp:sp>
    <dsp:sp modelId="{AD5B0920-DD5D-465D-AE86-DEEA4D252276}">
      <dsp:nvSpPr>
        <dsp:cNvPr id="0" name=""/>
        <dsp:cNvSpPr/>
      </dsp:nvSpPr>
      <dsp:spPr>
        <a:xfrm>
          <a:off x="5588979" y="29"/>
          <a:ext cx="4569698" cy="10394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External Positioning</a:t>
          </a:r>
        </a:p>
      </dsp:txBody>
      <dsp:txXfrm>
        <a:off x="5619424" y="30474"/>
        <a:ext cx="4508808" cy="978590"/>
      </dsp:txXfrm>
    </dsp:sp>
    <dsp:sp modelId="{6985C0E9-2259-4781-8CCA-D0D47F1EAC86}">
      <dsp:nvSpPr>
        <dsp:cNvPr id="0" name=""/>
        <dsp:cNvSpPr/>
      </dsp:nvSpPr>
      <dsp:spPr>
        <a:xfrm>
          <a:off x="6045949" y="1039510"/>
          <a:ext cx="456969" cy="993539"/>
        </a:xfrm>
        <a:custGeom>
          <a:avLst/>
          <a:gdLst/>
          <a:ahLst/>
          <a:cxnLst/>
          <a:rect l="0" t="0" r="0" b="0"/>
          <a:pathLst>
            <a:path>
              <a:moveTo>
                <a:pt x="0" y="0"/>
              </a:moveTo>
              <a:lnTo>
                <a:pt x="0" y="993539"/>
              </a:lnTo>
              <a:lnTo>
                <a:pt x="456969" y="9935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1A82A-BC8F-4F97-9AA3-A087F437DB5E}">
      <dsp:nvSpPr>
        <dsp:cNvPr id="0" name=""/>
        <dsp:cNvSpPr/>
      </dsp:nvSpPr>
      <dsp:spPr>
        <a:xfrm>
          <a:off x="6502919" y="1370690"/>
          <a:ext cx="3126591" cy="132471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First to market </a:t>
          </a:r>
        </a:p>
      </dsp:txBody>
      <dsp:txXfrm>
        <a:off x="6541719" y="1409490"/>
        <a:ext cx="3048991" cy="1247119"/>
      </dsp:txXfrm>
    </dsp:sp>
    <dsp:sp modelId="{3A3DED14-9A56-4744-AE96-D34F48813082}">
      <dsp:nvSpPr>
        <dsp:cNvPr id="0" name=""/>
        <dsp:cNvSpPr/>
      </dsp:nvSpPr>
      <dsp:spPr>
        <a:xfrm>
          <a:off x="6045949" y="1039510"/>
          <a:ext cx="456969" cy="2649438"/>
        </a:xfrm>
        <a:custGeom>
          <a:avLst/>
          <a:gdLst/>
          <a:ahLst/>
          <a:cxnLst/>
          <a:rect l="0" t="0" r="0" b="0"/>
          <a:pathLst>
            <a:path>
              <a:moveTo>
                <a:pt x="0" y="0"/>
              </a:moveTo>
              <a:lnTo>
                <a:pt x="0" y="2649438"/>
              </a:lnTo>
              <a:lnTo>
                <a:pt x="456969" y="264943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CC2C26-12C4-43EC-9F0F-74C5DDE84A11}">
      <dsp:nvSpPr>
        <dsp:cNvPr id="0" name=""/>
        <dsp:cNvSpPr/>
      </dsp:nvSpPr>
      <dsp:spPr>
        <a:xfrm>
          <a:off x="6502919" y="3026589"/>
          <a:ext cx="3126591" cy="132471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Gain large market share</a:t>
          </a:r>
        </a:p>
      </dsp:txBody>
      <dsp:txXfrm>
        <a:off x="6541719" y="3065389"/>
        <a:ext cx="3048991" cy="12471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B189E-C783-427B-A0FE-1CF71C55E232}">
      <dsp:nvSpPr>
        <dsp:cNvPr id="0" name=""/>
        <dsp:cNvSpPr/>
      </dsp:nvSpPr>
      <dsp:spPr>
        <a:xfrm>
          <a:off x="372178" y="645114"/>
          <a:ext cx="606708" cy="606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5366AE-83A5-4A46-93D1-D4FF448CAD71}">
      <dsp:nvSpPr>
        <dsp:cNvPr id="0" name=""/>
        <dsp:cNvSpPr/>
      </dsp:nvSpPr>
      <dsp:spPr>
        <a:xfrm>
          <a:off x="1412" y="1454203"/>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HK" sz="1800" kern="1200" dirty="0"/>
            <a:t>Partnering with wedding planners</a:t>
          </a:r>
          <a:endParaRPr lang="en-US" sz="1800" kern="1200" dirty="0"/>
        </a:p>
      </dsp:txBody>
      <dsp:txXfrm>
        <a:off x="1412" y="1454203"/>
        <a:ext cx="1348242" cy="539296"/>
      </dsp:txXfrm>
    </dsp:sp>
    <dsp:sp modelId="{5B14DE07-1E1A-4B41-970A-0C88FD35D589}">
      <dsp:nvSpPr>
        <dsp:cNvPr id="0" name=""/>
        <dsp:cNvSpPr/>
      </dsp:nvSpPr>
      <dsp:spPr>
        <a:xfrm>
          <a:off x="2140917" y="645114"/>
          <a:ext cx="606708" cy="606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7B1195-8122-4891-B5F4-3409097E6733}">
      <dsp:nvSpPr>
        <dsp:cNvPr id="0" name=""/>
        <dsp:cNvSpPr/>
      </dsp:nvSpPr>
      <dsp:spPr>
        <a:xfrm>
          <a:off x="1585596" y="1454203"/>
          <a:ext cx="1717350"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HK" sz="1800" kern="1200" dirty="0"/>
            <a:t>Advertisement on public transports</a:t>
          </a:r>
          <a:endParaRPr lang="en-US" sz="1800" kern="1200" dirty="0"/>
        </a:p>
      </dsp:txBody>
      <dsp:txXfrm>
        <a:off x="1585596" y="1454203"/>
        <a:ext cx="1717350" cy="539296"/>
      </dsp:txXfrm>
    </dsp:sp>
    <dsp:sp modelId="{629E9F9C-9D61-4FEC-8462-C2C9746FE230}">
      <dsp:nvSpPr>
        <dsp:cNvPr id="0" name=""/>
        <dsp:cNvSpPr/>
      </dsp:nvSpPr>
      <dsp:spPr>
        <a:xfrm>
          <a:off x="3909656" y="645114"/>
          <a:ext cx="606708" cy="6067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E9274-E69D-44EF-80CD-4015A326C388}">
      <dsp:nvSpPr>
        <dsp:cNvPr id="0" name=""/>
        <dsp:cNvSpPr/>
      </dsp:nvSpPr>
      <dsp:spPr>
        <a:xfrm>
          <a:off x="3538889" y="1454203"/>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HK" sz="1800" kern="1200"/>
            <a:t>Social media pages</a:t>
          </a:r>
          <a:endParaRPr lang="en-US" sz="1800" kern="1200"/>
        </a:p>
      </dsp:txBody>
      <dsp:txXfrm>
        <a:off x="3538889" y="1454203"/>
        <a:ext cx="1348242" cy="539296"/>
      </dsp:txXfrm>
    </dsp:sp>
    <dsp:sp modelId="{F5869311-F298-460D-A179-97F8C34F4B2D}">
      <dsp:nvSpPr>
        <dsp:cNvPr id="0" name=""/>
        <dsp:cNvSpPr/>
      </dsp:nvSpPr>
      <dsp:spPr>
        <a:xfrm>
          <a:off x="5493840" y="645114"/>
          <a:ext cx="606708" cy="606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9692F-0438-45BB-A061-EB6F5CCA196F}">
      <dsp:nvSpPr>
        <dsp:cNvPr id="0" name=""/>
        <dsp:cNvSpPr/>
      </dsp:nvSpPr>
      <dsp:spPr>
        <a:xfrm>
          <a:off x="5123074" y="1454203"/>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HK" sz="1800" kern="1200"/>
            <a:t>Promotional emails</a:t>
          </a:r>
          <a:endParaRPr lang="en-US" sz="1800" kern="1200"/>
        </a:p>
      </dsp:txBody>
      <dsp:txXfrm>
        <a:off x="5123074" y="1454203"/>
        <a:ext cx="1348242" cy="539296"/>
      </dsp:txXfrm>
    </dsp:sp>
    <dsp:sp modelId="{D75451F2-FF0A-4A6C-8320-0D149B5A9BC6}">
      <dsp:nvSpPr>
        <dsp:cNvPr id="0" name=""/>
        <dsp:cNvSpPr/>
      </dsp:nvSpPr>
      <dsp:spPr>
        <a:xfrm>
          <a:off x="7078025" y="645114"/>
          <a:ext cx="606708" cy="6067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2CC6C-383C-43C9-A2D0-2ECD04906554}">
      <dsp:nvSpPr>
        <dsp:cNvPr id="0" name=""/>
        <dsp:cNvSpPr/>
      </dsp:nvSpPr>
      <dsp:spPr>
        <a:xfrm>
          <a:off x="6707258" y="1454203"/>
          <a:ext cx="1348242" cy="53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HK" sz="1800" kern="1200"/>
            <a:t>Through agents</a:t>
          </a:r>
          <a:endParaRPr lang="en-US" sz="1800" kern="1200"/>
        </a:p>
      </dsp:txBody>
      <dsp:txXfrm>
        <a:off x="6707258" y="1454203"/>
        <a:ext cx="1348242" cy="539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A4126-35E1-6B4E-8994-177C351DD596}">
      <dsp:nvSpPr>
        <dsp:cNvPr id="0" name=""/>
        <dsp:cNvSpPr/>
      </dsp:nvSpPr>
      <dsp:spPr>
        <a:xfrm>
          <a:off x="0" y="1197"/>
          <a:ext cx="748541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0F6E3D7-BAAE-3742-891B-901219BBAFEA}">
      <dsp:nvSpPr>
        <dsp:cNvPr id="0" name=""/>
        <dsp:cNvSpPr/>
      </dsp:nvSpPr>
      <dsp:spPr>
        <a:xfrm>
          <a:off x="0" y="1197"/>
          <a:ext cx="7485413" cy="81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Brokers</a:t>
          </a:r>
        </a:p>
      </dsp:txBody>
      <dsp:txXfrm>
        <a:off x="0" y="1197"/>
        <a:ext cx="7485413" cy="816763"/>
      </dsp:txXfrm>
    </dsp:sp>
    <dsp:sp modelId="{1DCE70AB-1A74-4D4A-9368-8ED0B21A4058}">
      <dsp:nvSpPr>
        <dsp:cNvPr id="0" name=""/>
        <dsp:cNvSpPr/>
      </dsp:nvSpPr>
      <dsp:spPr>
        <a:xfrm>
          <a:off x="0" y="817961"/>
          <a:ext cx="748541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BC4B040-2AF7-6843-BAFB-59DB25CE7CDB}">
      <dsp:nvSpPr>
        <dsp:cNvPr id="0" name=""/>
        <dsp:cNvSpPr/>
      </dsp:nvSpPr>
      <dsp:spPr>
        <a:xfrm>
          <a:off x="0" y="817961"/>
          <a:ext cx="7485413" cy="81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Direct agents</a:t>
          </a:r>
        </a:p>
      </dsp:txBody>
      <dsp:txXfrm>
        <a:off x="0" y="817961"/>
        <a:ext cx="7485413" cy="816763"/>
      </dsp:txXfrm>
    </dsp:sp>
    <dsp:sp modelId="{53B61666-57C1-5D4C-B73B-F748C7F03C57}">
      <dsp:nvSpPr>
        <dsp:cNvPr id="0" name=""/>
        <dsp:cNvSpPr/>
      </dsp:nvSpPr>
      <dsp:spPr>
        <a:xfrm>
          <a:off x="0" y="1634725"/>
          <a:ext cx="748541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851312-BDF0-A54D-8795-144B41521EFF}">
      <dsp:nvSpPr>
        <dsp:cNvPr id="0" name=""/>
        <dsp:cNvSpPr/>
      </dsp:nvSpPr>
      <dsp:spPr>
        <a:xfrm>
          <a:off x="0" y="1634725"/>
          <a:ext cx="7485413" cy="81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Online purchase</a:t>
          </a:r>
        </a:p>
      </dsp:txBody>
      <dsp:txXfrm>
        <a:off x="0" y="1634725"/>
        <a:ext cx="7485413" cy="8167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BF76C-5E17-9D4A-9052-30D4523137B4}">
      <dsp:nvSpPr>
        <dsp:cNvPr id="0" name=""/>
        <dsp:cNvSpPr/>
      </dsp:nvSpPr>
      <dsp:spPr>
        <a:xfrm>
          <a:off x="0" y="2297948"/>
          <a:ext cx="9484235" cy="75423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Higher target customer yield rate</a:t>
          </a:r>
        </a:p>
      </dsp:txBody>
      <dsp:txXfrm>
        <a:off x="0" y="2297948"/>
        <a:ext cx="9484235" cy="754237"/>
      </dsp:txXfrm>
    </dsp:sp>
    <dsp:sp modelId="{AB7B8D44-DEFF-454D-8061-0D8DA2424239}">
      <dsp:nvSpPr>
        <dsp:cNvPr id="0" name=""/>
        <dsp:cNvSpPr/>
      </dsp:nvSpPr>
      <dsp:spPr>
        <a:xfrm rot="10800000">
          <a:off x="0" y="1149244"/>
          <a:ext cx="9484235" cy="1160017"/>
        </a:xfrm>
        <a:prstGeom prst="upArrowCallout">
          <a:avLst/>
        </a:prstGeom>
        <a:solidFill>
          <a:schemeClr val="accent2">
            <a:hueOff val="-716791"/>
            <a:satOff val="-17272"/>
            <a:lumOff val="-1039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GB" sz="2700" kern="1200" dirty="0"/>
            <a:t>Aggressive pricing assumptions and investment portfolio</a:t>
          </a:r>
          <a:endParaRPr lang="en-US" sz="2700" kern="1200" dirty="0"/>
        </a:p>
      </dsp:txBody>
      <dsp:txXfrm rot="10800000">
        <a:off x="0" y="1149244"/>
        <a:ext cx="9484235" cy="753744"/>
      </dsp:txXfrm>
    </dsp:sp>
    <dsp:sp modelId="{3BFC0D11-DD9D-5446-B393-19D0D7F58AAA}">
      <dsp:nvSpPr>
        <dsp:cNvPr id="0" name=""/>
        <dsp:cNvSpPr/>
      </dsp:nvSpPr>
      <dsp:spPr>
        <a:xfrm rot="10800000">
          <a:off x="0" y="539"/>
          <a:ext cx="9484235" cy="1160017"/>
        </a:xfrm>
        <a:prstGeom prst="upArrowCallout">
          <a:avLst/>
        </a:prstGeom>
        <a:solidFill>
          <a:schemeClr val="accent2">
            <a:hueOff val="-1433582"/>
            <a:satOff val="-34544"/>
            <a:lumOff val="-207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GB" sz="2700" kern="1200" dirty="0"/>
            <a:t>Unguaranteed dividends </a:t>
          </a:r>
          <a:endParaRPr lang="en-US" sz="2700" kern="1200" dirty="0"/>
        </a:p>
      </dsp:txBody>
      <dsp:txXfrm rot="10800000">
        <a:off x="0" y="539"/>
        <a:ext cx="9484235" cy="7537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0.62703</cdr:x>
      <cdr:y>0.74789</cdr:y>
    </cdr:from>
    <cdr:to>
      <cdr:x>0.98496</cdr:x>
      <cdr:y>0.87186</cdr:y>
    </cdr:to>
    <cdr:sp macro="" textlink="">
      <cdr:nvSpPr>
        <cdr:cNvPr id="4" name="Rectangle 3">
          <a:extLst xmlns:a="http://schemas.openxmlformats.org/drawingml/2006/main">
            <a:ext uri="{FF2B5EF4-FFF2-40B4-BE49-F238E27FC236}">
              <a16:creationId xmlns:a16="http://schemas.microsoft.com/office/drawing/2014/main" id="{A230FDF4-8488-4C81-A43E-0CF1E758A52B}"/>
            </a:ext>
          </a:extLst>
        </cdr:cNvPr>
        <cdr:cNvSpPr/>
      </cdr:nvSpPr>
      <cdr:spPr>
        <a:xfrm xmlns:a="http://schemas.openxmlformats.org/drawingml/2006/main" flipH="1">
          <a:off x="7613174" y="3674410"/>
          <a:ext cx="4345859" cy="609070"/>
        </a:xfrm>
        <a:prstGeom xmlns:a="http://schemas.openxmlformats.org/drawingml/2006/main" prst="rect">
          <a:avLst/>
        </a:prstGeom>
        <a:solidFill xmlns:a="http://schemas.openxmlformats.org/drawingml/2006/main">
          <a:srgbClr val="ABFF81">
            <a:alpha val="25098"/>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0.53744</cdr:x>
      <cdr:y>0.74968</cdr:y>
    </cdr:from>
    <cdr:to>
      <cdr:x>0.62735</cdr:x>
      <cdr:y>0.87395</cdr:y>
    </cdr:to>
    <cdr:sp macro="" textlink="">
      <cdr:nvSpPr>
        <cdr:cNvPr id="7" name="Rectangle 6">
          <a:extLst xmlns:a="http://schemas.openxmlformats.org/drawingml/2006/main">
            <a:ext uri="{FF2B5EF4-FFF2-40B4-BE49-F238E27FC236}">
              <a16:creationId xmlns:a16="http://schemas.microsoft.com/office/drawing/2014/main" id="{F5B23DA6-D5AC-4373-8D8A-F421DF5071F7}"/>
            </a:ext>
          </a:extLst>
        </cdr:cNvPr>
        <cdr:cNvSpPr/>
      </cdr:nvSpPr>
      <cdr:spPr>
        <a:xfrm xmlns:a="http://schemas.openxmlformats.org/drawingml/2006/main">
          <a:off x="6525405" y="3683211"/>
          <a:ext cx="1091655" cy="610543"/>
        </a:xfrm>
        <a:prstGeom xmlns:a="http://schemas.openxmlformats.org/drawingml/2006/main" prst="rect">
          <a:avLst/>
        </a:prstGeom>
        <a:solidFill xmlns:a="http://schemas.openxmlformats.org/drawingml/2006/main">
          <a:srgbClr val="00B0F0">
            <a:alpha val="24706"/>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0.18028</cdr:x>
      <cdr:y>0.74827</cdr:y>
    </cdr:from>
    <cdr:to>
      <cdr:x>0.5362</cdr:x>
      <cdr:y>0.87448</cdr:y>
    </cdr:to>
    <cdr:sp macro="" textlink="">
      <cdr:nvSpPr>
        <cdr:cNvPr id="2" name="Rectangle 1">
          <a:extLst xmlns:a="http://schemas.openxmlformats.org/drawingml/2006/main">
            <a:ext uri="{FF2B5EF4-FFF2-40B4-BE49-F238E27FC236}">
              <a16:creationId xmlns:a16="http://schemas.microsoft.com/office/drawing/2014/main" id="{9289D1FB-4666-40AE-86C8-EDE0B4EB3188}"/>
            </a:ext>
          </a:extLst>
        </cdr:cNvPr>
        <cdr:cNvSpPr/>
      </cdr:nvSpPr>
      <cdr:spPr>
        <a:xfrm xmlns:a="http://schemas.openxmlformats.org/drawingml/2006/main">
          <a:off x="2188931" y="3676266"/>
          <a:ext cx="4321454" cy="620075"/>
        </a:xfrm>
        <a:prstGeom xmlns:a="http://schemas.openxmlformats.org/drawingml/2006/main" prst="rect">
          <a:avLst/>
        </a:prstGeom>
        <a:solidFill xmlns:a="http://schemas.openxmlformats.org/drawingml/2006/main">
          <a:srgbClr val="FF8181">
            <a:alpha val="25098"/>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solidFill>
              <a:srgbClr val="FFDFDF"/>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EEF6F-C10A-AB4C-B6B4-1A7D6F98D3BD}" type="datetimeFigureOut">
              <a:rPr lang="en-US" smtClean="0"/>
              <a:pPr/>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1B471-4387-1F41-B8BC-A1C382C57B9F}" type="slidenum">
              <a:rPr lang="en-US" smtClean="0"/>
              <a:pPr/>
              <a:t>‹#›</a:t>
            </a:fld>
            <a:endParaRPr lang="en-US"/>
          </a:p>
        </p:txBody>
      </p:sp>
    </p:spTree>
    <p:extLst>
      <p:ext uri="{BB962C8B-B14F-4D97-AF65-F5344CB8AC3E}">
        <p14:creationId xmlns:p14="http://schemas.microsoft.com/office/powerpoint/2010/main" val="346059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1</a:t>
            </a:fld>
            <a:endParaRPr lang="en-US"/>
          </a:p>
        </p:txBody>
      </p:sp>
    </p:spTree>
    <p:extLst>
      <p:ext uri="{BB962C8B-B14F-4D97-AF65-F5344CB8AC3E}">
        <p14:creationId xmlns:p14="http://schemas.microsoft.com/office/powerpoint/2010/main" val="12422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15000"/>
              </a:lnSpc>
              <a:spcAft>
                <a:spcPts val="1200"/>
              </a:spcAft>
              <a:buFont typeface="+mj-lt"/>
              <a:buNone/>
            </a:pPr>
            <a:r>
              <a:rPr lang="en-US" altLang="zh-CN" sz="1200" dirty="0">
                <a:effectLst/>
                <a:latin typeface="Arial" panose="020B0604020202020204" pitchFamily="34" charset="0"/>
                <a:ea typeface="PMingLiU" panose="02020500000000000000" pitchFamily="18" charset="-120"/>
                <a:cs typeface="Times New Roman" panose="02020603050405020304" pitchFamily="18" charset="0"/>
              </a:rPr>
              <a:t>Before we look into the product features…</a:t>
            </a:r>
          </a:p>
          <a:p>
            <a:pPr marL="0" lvl="0" indent="0">
              <a:lnSpc>
                <a:spcPct val="115000"/>
              </a:lnSpc>
              <a:spcAft>
                <a:spcPts val="1200"/>
              </a:spcAft>
              <a:buFont typeface="+mj-lt"/>
              <a:buNone/>
            </a:pPr>
            <a:endParaRPr lang="en-GB" sz="1200" dirty="0">
              <a:effectLst/>
              <a:latin typeface="Arial" panose="020B0604020202020204" pitchFamily="34" charset="0"/>
              <a:ea typeface="PMingLiU" panose="02020500000000000000" pitchFamily="18" charset="-120"/>
              <a:cs typeface="Times New Roman" panose="02020603050405020304" pitchFamily="18" charset="0"/>
            </a:endParaRPr>
          </a:p>
          <a:p>
            <a:pPr marL="342900" lvl="0" indent="-342900">
              <a:lnSpc>
                <a:spcPct val="115000"/>
              </a:lnSpc>
              <a:spcAft>
                <a:spcPts val="1200"/>
              </a:spcAft>
              <a:buFont typeface="+mj-lt"/>
              <a:buAutoNum type="arabicParenR"/>
            </a:pPr>
            <a:r>
              <a:rPr lang="en-GB" sz="1200" dirty="0">
                <a:effectLst/>
                <a:latin typeface="Arial" panose="020B0604020202020204" pitchFamily="34" charset="0"/>
                <a:ea typeface="PMingLiU" panose="02020500000000000000" pitchFamily="18" charset="-120"/>
                <a:cs typeface="Times New Roman" panose="02020603050405020304" pitchFamily="18" charset="0"/>
              </a:rPr>
              <a:t>A proof of adultery of either party; or</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pPr marL="342900" lvl="0" indent="-342900">
              <a:lnSpc>
                <a:spcPct val="115000"/>
              </a:lnSpc>
              <a:spcAft>
                <a:spcPts val="1200"/>
              </a:spcAft>
              <a:buFont typeface="+mj-lt"/>
              <a:buAutoNum type="arabicParenR"/>
            </a:pPr>
            <a:r>
              <a:rPr lang="en-GB" sz="1200" dirty="0">
                <a:effectLst/>
                <a:latin typeface="Arial" panose="020B0604020202020204" pitchFamily="34" charset="0"/>
                <a:ea typeface="PMingLiU" panose="02020500000000000000" pitchFamily="18" charset="-120"/>
                <a:cs typeface="Times New Roman" panose="02020603050405020304" pitchFamily="18" charset="0"/>
              </a:rPr>
              <a:t>A proof that either party has behaved in such a way that it cannot be reasonably expected to live with together.</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10</a:t>
            </a:fld>
            <a:endParaRPr lang="en-US"/>
          </a:p>
        </p:txBody>
      </p:sp>
    </p:spTree>
    <p:extLst>
      <p:ext uri="{BB962C8B-B14F-4D97-AF65-F5344CB8AC3E}">
        <p14:creationId xmlns:p14="http://schemas.microsoft.com/office/powerpoint/2010/main" val="4251456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During divorce process, the couples will face various legal disputes</a:t>
            </a:r>
            <a:endParaRPr lang="en-US" dirty="0"/>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11</a:t>
            </a:fld>
            <a:endParaRPr lang="en-US"/>
          </a:p>
        </p:txBody>
      </p:sp>
    </p:spTree>
    <p:extLst>
      <p:ext uri="{BB962C8B-B14F-4D97-AF65-F5344CB8AC3E}">
        <p14:creationId xmlns:p14="http://schemas.microsoft.com/office/powerpoint/2010/main" val="147998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MMMMM</a:t>
            </a:r>
          </a:p>
          <a:p>
            <a:r>
              <a:rPr lang="en-US" dirty="0"/>
              <a:t>Breadwinner, </a:t>
            </a:r>
            <a:r>
              <a:rPr lang="en-US" dirty="0" err="1"/>
              <a:t>nonbreadwinner</a:t>
            </a:r>
            <a:endParaRPr lang="en-US" dirty="0"/>
          </a:p>
          <a:p>
            <a:r>
              <a:rPr lang="en-US" dirty="0"/>
              <a:t>Divorce generally is filed within 3 years</a:t>
            </a:r>
          </a:p>
          <a:p>
            <a:endParaRPr lang="en-US" dirty="0"/>
          </a:p>
          <a:p>
            <a:r>
              <a:rPr lang="en-US" dirty="0"/>
              <a:t>(moral hazard: difficult, life-like, alternative is cap to certain multiple of salary)</a:t>
            </a:r>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12</a:t>
            </a:fld>
            <a:endParaRPr lang="en-US"/>
          </a:p>
        </p:txBody>
      </p:sp>
    </p:spTree>
    <p:extLst>
      <p:ext uri="{BB962C8B-B14F-4D97-AF65-F5344CB8AC3E}">
        <p14:creationId xmlns:p14="http://schemas.microsoft.com/office/powerpoint/2010/main" val="742586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MMMMM</a:t>
            </a:r>
          </a:p>
          <a:p>
            <a:pPr marL="171450" indent="-171450">
              <a:buFont typeface="Arial" panose="020B0604020202020204" pitchFamily="34" charset="0"/>
              <a:buChar char="•"/>
            </a:pPr>
            <a:r>
              <a:rPr lang="en-US" dirty="0"/>
              <a:t>3 years: due to grace period</a:t>
            </a:r>
          </a:p>
          <a:p>
            <a:pPr marL="171450" indent="-171450">
              <a:buFont typeface="Arial" panose="020B0604020202020204" pitchFamily="34" charset="0"/>
              <a:buChar char="•"/>
            </a:pPr>
            <a:r>
              <a:rPr lang="en-US" dirty="0"/>
              <a:t>22 -&gt; 20 because we want to increase customer yield </a:t>
            </a:r>
          </a:p>
        </p:txBody>
      </p:sp>
      <p:sp>
        <p:nvSpPr>
          <p:cNvPr id="4" name="Slide Number Placeholder 3"/>
          <p:cNvSpPr>
            <a:spLocks noGrp="1"/>
          </p:cNvSpPr>
          <p:nvPr>
            <p:ph type="sldNum" sz="quarter" idx="5"/>
          </p:nvPr>
        </p:nvSpPr>
        <p:spPr/>
        <p:txBody>
          <a:bodyPr/>
          <a:lstStyle/>
          <a:p>
            <a:fld id="{A6A1B471-4387-1F41-B8BC-A1C382C57B9F}" type="slidenum">
              <a:rPr lang="en-US" smtClean="0"/>
              <a:pPr/>
              <a:t>13</a:t>
            </a:fld>
            <a:endParaRPr lang="en-US"/>
          </a:p>
        </p:txBody>
      </p:sp>
    </p:spTree>
    <p:extLst>
      <p:ext uri="{BB962C8B-B14F-4D97-AF65-F5344CB8AC3E}">
        <p14:creationId xmlns:p14="http://schemas.microsoft.com/office/powerpoint/2010/main" val="42516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MMMMM</a:t>
            </a:r>
          </a:p>
        </p:txBody>
      </p:sp>
      <p:sp>
        <p:nvSpPr>
          <p:cNvPr id="4" name="Slide Number Placeholder 3"/>
          <p:cNvSpPr>
            <a:spLocks noGrp="1"/>
          </p:cNvSpPr>
          <p:nvPr>
            <p:ph type="sldNum" sz="quarter" idx="5"/>
          </p:nvPr>
        </p:nvSpPr>
        <p:spPr/>
        <p:txBody>
          <a:bodyPr/>
          <a:lstStyle/>
          <a:p>
            <a:fld id="{A6A1B471-4387-1F41-B8BC-A1C382C57B9F}" type="slidenum">
              <a:rPr lang="en-US" smtClean="0"/>
              <a:pPr/>
              <a:t>14</a:t>
            </a:fld>
            <a:endParaRPr lang="en-US"/>
          </a:p>
        </p:txBody>
      </p:sp>
    </p:spTree>
    <p:extLst>
      <p:ext uri="{BB962C8B-B14F-4D97-AF65-F5344CB8AC3E}">
        <p14:creationId xmlns:p14="http://schemas.microsoft.com/office/powerpoint/2010/main" val="32682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Payer need not pay premium during separation</a:t>
            </a:r>
          </a:p>
          <a:p>
            <a:r>
              <a:rPr lang="en-US" dirty="0"/>
              <a:t>Beneficiary can receive full SA, payer need not turn it into paid-up policy</a:t>
            </a:r>
          </a:p>
        </p:txBody>
      </p:sp>
      <p:sp>
        <p:nvSpPr>
          <p:cNvPr id="4" name="Slide Number Placeholder 3"/>
          <p:cNvSpPr>
            <a:spLocks noGrp="1"/>
          </p:cNvSpPr>
          <p:nvPr>
            <p:ph type="sldNum" sz="quarter" idx="5"/>
          </p:nvPr>
        </p:nvSpPr>
        <p:spPr/>
        <p:txBody>
          <a:bodyPr/>
          <a:lstStyle/>
          <a:p>
            <a:fld id="{A6A1B471-4387-1F41-B8BC-A1C382C57B9F}" type="slidenum">
              <a:rPr lang="en-US" smtClean="0"/>
              <a:pPr/>
              <a:t>16</a:t>
            </a:fld>
            <a:endParaRPr lang="en-US"/>
          </a:p>
        </p:txBody>
      </p:sp>
    </p:spTree>
    <p:extLst>
      <p:ext uri="{BB962C8B-B14F-4D97-AF65-F5344CB8AC3E}">
        <p14:creationId xmlns:p14="http://schemas.microsoft.com/office/powerpoint/2010/main" val="1778333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rial" panose="020B0604020202020204" pitchFamily="34" charset="0"/>
                <a:ea typeface="PMingLiU" panose="02020500000000000000" pitchFamily="18" charset="-120"/>
                <a:cs typeface="Times New Roman" panose="02020603050405020304" pitchFamily="18" charset="0"/>
              </a:rPr>
              <a:t>Our high annual premium along with the reducing marriage rate may limit access to the mass market.</a:t>
            </a:r>
          </a:p>
          <a:p>
            <a:pPr marL="171450" indent="-171450">
              <a:lnSpc>
                <a:spcPct val="150000"/>
              </a:lnSpc>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Mass affluent Pre-wed and Married couples with possible imbalance in earning abilities and financial status</a:t>
            </a:r>
          </a:p>
          <a:p>
            <a:pPr marL="171450" indent="-171450">
              <a:lnSpc>
                <a:spcPct val="150000"/>
              </a:lnSpc>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Couples who are going through stages of life that may diminish partner’s earning ability, such as giving birth, becoming a housewife or househusband, and etc</a:t>
            </a: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19</a:t>
            </a:fld>
            <a:endParaRPr lang="en-US"/>
          </a:p>
        </p:txBody>
      </p:sp>
    </p:spTree>
    <p:extLst>
      <p:ext uri="{BB962C8B-B14F-4D97-AF65-F5344CB8AC3E}">
        <p14:creationId xmlns:p14="http://schemas.microsoft.com/office/powerpoint/2010/main" val="459375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Extend protection for beneficiary after premium payment ceased</a:t>
            </a:r>
            <a:r>
              <a:rPr lang="en-GB" sz="1200" dirty="0">
                <a:effectLst/>
                <a:latin typeface="Arial" panose="020B0604020202020204" pitchFamily="34" charset="0"/>
                <a:ea typeface="PMingLiU" panose="02020500000000000000" pitchFamily="18" charset="-12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ea typeface="PMingLiU" panose="02020500000000000000" pitchFamily="18" charset="-120"/>
                <a:cs typeface="Times New Roman" panose="02020603050405020304" pitchFamily="18" charset="0"/>
              </a:rPr>
              <a:t>When the couples are considering a divorce, the beneficiary may be put in a very vulnerable position, because he or she cannot force the payer to continue paying the premiums.</a:t>
            </a:r>
            <a:br>
              <a:rPr lang="en-GB" sz="1200" dirty="0">
                <a:latin typeface="Arial" panose="020B0604020202020204" pitchFamily="34" charset="0"/>
                <a:ea typeface="PMingLiU" panose="02020500000000000000" pitchFamily="18" charset="-120"/>
                <a:cs typeface="Times New Roman" panose="02020603050405020304" pitchFamily="18" charset="0"/>
              </a:rPr>
            </a:br>
            <a:r>
              <a:rPr lang="en-GB" sz="1200" dirty="0">
                <a:effectLst/>
                <a:latin typeface="Arial" panose="020B0604020202020204" pitchFamily="34" charset="0"/>
                <a:ea typeface="PMingLiU" panose="02020500000000000000" pitchFamily="18" charset="-120"/>
                <a:cs typeface="Times New Roman" panose="02020603050405020304" pitchFamily="18" charset="0"/>
              </a:rPr>
              <a:t>A 3-year Grace Period ensures </a:t>
            </a:r>
            <a:r>
              <a:rPr lang="en-GB" sz="1200" dirty="0">
                <a:latin typeface="Arial" panose="020B0604020202020204" pitchFamily="34" charset="0"/>
                <a:ea typeface="PMingLiU" panose="02020500000000000000" pitchFamily="18" charset="-120"/>
                <a:cs typeface="Times New Roman" panose="02020603050405020304" pitchFamily="18" charset="0"/>
              </a:rPr>
              <a:t>the beneficiary’s benefits would not be undermined when relationship starts deterring before the actual legal divorce.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Arial" panose="020B0604020202020204" pitchFamily="34" charset="0"/>
              <a:ea typeface="PMingLiU"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Beneficiary makes decisions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rial" panose="020B0604020202020204" pitchFamily="34" charset="0"/>
                <a:ea typeface="PMingLiU" panose="02020500000000000000" pitchFamily="18" charset="-120"/>
                <a:cs typeface="Times New Roman" panose="02020603050405020304" pitchFamily="18" charset="0"/>
              </a:rPr>
              <a:t>Such arrangement provides an additional sense of security to the beneficiary and avoids bad-faith decisions made by the payer.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rial" panose="020B0604020202020204" pitchFamily="34" charset="0"/>
                <a:ea typeface="PMingLiU" panose="02020500000000000000" pitchFamily="18" charset="-120"/>
                <a:cs typeface="Times New Roman" panose="02020603050405020304" pitchFamily="18" charset="0"/>
              </a:rPr>
              <a:t>Modification to the policy, such as surrendering the policy before entering the Grace Period, is decided by the beneficiary.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rial" panose="020B0604020202020204" pitchFamily="34" charset="0"/>
              <a:ea typeface="PMingLiU" panose="02020500000000000000" pitchFamily="18" charset="-120"/>
              <a:cs typeface="Times New Roman" panose="02020603050405020304" pitchFamily="18" charset="0"/>
            </a:endParaRP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Saving component </a:t>
            </a:r>
            <a:r>
              <a:rPr lang="en-GB" sz="1200" dirty="0">
                <a:latin typeface="Arial" panose="020B0604020202020204" pitchFamily="34" charset="0"/>
                <a:ea typeface="PMingLiU" panose="02020500000000000000" pitchFamily="18" charset="-120"/>
                <a:cs typeface="Times New Roman" panose="02020603050405020304" pitchFamily="18" charset="0"/>
              </a:rPr>
              <a:t>en</a:t>
            </a:r>
            <a:r>
              <a:rPr lang="en-GB" sz="1200" dirty="0">
                <a:effectLst/>
                <a:latin typeface="Arial" panose="020B0604020202020204" pitchFamily="34" charset="0"/>
                <a:ea typeface="PMingLiU" panose="02020500000000000000" pitchFamily="18" charset="-120"/>
                <a:cs typeface="Times New Roman" panose="02020603050405020304" pitchFamily="18" charset="0"/>
              </a:rPr>
              <a:t>courages customers who underestimate chance of divorce to pay and save for marriage protection.</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Life protection </a:t>
            </a:r>
            <a:r>
              <a:rPr lang="en-GB" sz="1200" dirty="0">
                <a:latin typeface="Arial" panose="020B0604020202020204" pitchFamily="34" charset="0"/>
                <a:ea typeface="PMingLiU" panose="02020500000000000000" pitchFamily="18" charset="-120"/>
                <a:cs typeface="Times New Roman" panose="02020603050405020304" pitchFamily="18" charset="0"/>
              </a:rPr>
              <a:t>pro</a:t>
            </a:r>
            <a:r>
              <a:rPr lang="en-GB" sz="1200" dirty="0">
                <a:effectLst/>
                <a:latin typeface="Arial" panose="020B0604020202020204" pitchFamily="34" charset="0"/>
                <a:ea typeface="PMingLiU" panose="02020500000000000000" pitchFamily="18" charset="-120"/>
                <a:cs typeface="Times New Roman" panose="02020603050405020304" pitchFamily="18" charset="0"/>
              </a:rPr>
              <a:t>vides a safety net if the beneficiary losses his or her source of income due to the death of the payer.</a:t>
            </a: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Return of premium </a:t>
            </a:r>
            <a:r>
              <a:rPr lang="en-GB" sz="1200" dirty="0">
                <a:effectLst/>
                <a:latin typeface="Arial" panose="020B0604020202020204" pitchFamily="34" charset="0"/>
                <a:ea typeface="PMingLiU" panose="02020500000000000000" pitchFamily="18" charset="-120"/>
                <a:cs typeface="Times New Roman" panose="02020603050405020304" pitchFamily="18" charset="0"/>
              </a:rPr>
              <a:t>ensures the premium payments would not be forfeited when the protection is ultimately not needed.</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Level premium </a:t>
            </a:r>
            <a:r>
              <a:rPr lang="en-GB" sz="1200" dirty="0">
                <a:effectLst/>
                <a:latin typeface="Arial" panose="020B0604020202020204" pitchFamily="34" charset="0"/>
                <a:ea typeface="PMingLiU" panose="02020500000000000000" pitchFamily="18" charset="-120"/>
                <a:cs typeface="Times New Roman" panose="02020603050405020304" pitchFamily="18" charset="0"/>
              </a:rPr>
              <a:t>provides guarantees and easy financial planning. It is a must-have.</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rial" panose="020B0604020202020204" pitchFamily="34" charset="0"/>
              <a:ea typeface="PMingLiU" panose="02020500000000000000" pitchFamily="18" charset="-12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21</a:t>
            </a:fld>
            <a:endParaRPr lang="en-US"/>
          </a:p>
        </p:txBody>
      </p:sp>
    </p:spTree>
    <p:extLst>
      <p:ext uri="{BB962C8B-B14F-4D97-AF65-F5344CB8AC3E}">
        <p14:creationId xmlns:p14="http://schemas.microsoft.com/office/powerpoint/2010/main" val="350914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23</a:t>
            </a:fld>
            <a:endParaRPr lang="en-US"/>
          </a:p>
        </p:txBody>
      </p:sp>
    </p:spTree>
    <p:extLst>
      <p:ext uri="{BB962C8B-B14F-4D97-AF65-F5344CB8AC3E}">
        <p14:creationId xmlns:p14="http://schemas.microsoft.com/office/powerpoint/2010/main" val="157997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24</a:t>
            </a:fld>
            <a:endParaRPr lang="en-US"/>
          </a:p>
        </p:txBody>
      </p:sp>
    </p:spTree>
    <p:extLst>
      <p:ext uri="{BB962C8B-B14F-4D97-AF65-F5344CB8AC3E}">
        <p14:creationId xmlns:p14="http://schemas.microsoft.com/office/powerpoint/2010/main" val="136119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2</a:t>
            </a:fld>
            <a:endParaRPr lang="en-US"/>
          </a:p>
        </p:txBody>
      </p:sp>
    </p:spTree>
    <p:extLst>
      <p:ext uri="{BB962C8B-B14F-4D97-AF65-F5344CB8AC3E}">
        <p14:creationId xmlns:p14="http://schemas.microsoft.com/office/powerpoint/2010/main" val="2412516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HK" sz="1200" kern="1200" dirty="0">
                <a:solidFill>
                  <a:schemeClr val="tx1"/>
                </a:solidFill>
                <a:effectLst/>
                <a:latin typeface="+mn-lt"/>
                <a:ea typeface="+mn-ea"/>
                <a:cs typeface="+mn-cs"/>
              </a:rPr>
              <a:t>5 Decrements and corresponding benefits</a:t>
            </a:r>
          </a:p>
          <a:p>
            <a:pPr marL="171450" indent="-171450">
              <a:buFont typeface="Arial" panose="020B0604020202020204" pitchFamily="34" charset="0"/>
              <a:buChar char="•"/>
            </a:pPr>
            <a:endParaRPr lang="en-H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HK" sz="1200" kern="1200" dirty="0">
                <a:solidFill>
                  <a:schemeClr val="tx1"/>
                </a:solidFill>
                <a:effectLst/>
                <a:latin typeface="+mn-lt"/>
                <a:ea typeface="+mn-ea"/>
                <a:cs typeface="+mn-cs"/>
              </a:rPr>
              <a:t>2 inforce states</a:t>
            </a:r>
          </a:p>
          <a:p>
            <a:pPr marL="171450" indent="-171450">
              <a:buFont typeface="Arial" panose="020B0604020202020204" pitchFamily="34" charset="0"/>
              <a:buChar char="•"/>
            </a:pPr>
            <a:endParaRPr lang="en-H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Simplified model</a:t>
            </a:r>
            <a:endParaRPr lang="en-HK"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Benefit other than divorce only consist of less than 5% of benefit outgo</a:t>
            </a:r>
            <a:endParaRPr lang="en-HK"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H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Semi-Markov Process</a:t>
            </a:r>
            <a:endParaRPr lang="en-HK"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State 1 prob depends on when enter the state</a:t>
            </a:r>
            <a:r>
              <a:rPr lang="en-HK" sz="1200" kern="1200" dirty="0">
                <a:solidFill>
                  <a:schemeClr val="tx1"/>
                </a:solidFill>
                <a:effectLst/>
                <a:latin typeface="+mn-lt"/>
                <a:ea typeface="+mn-ea"/>
                <a:cs typeface="+mn-cs"/>
              </a:rPr>
              <a:t> </a:t>
            </a:r>
          </a:p>
          <a:p>
            <a:pPr marL="628650" lvl="1" indent="-171450">
              <a:buFont typeface="Arial" panose="020B0604020202020204" pitchFamily="34" charset="0"/>
              <a:buChar char="•"/>
            </a:pPr>
            <a:endParaRPr lang="en-H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Implemented using 4 decrement table</a:t>
            </a:r>
          </a:p>
          <a:p>
            <a:pPr marL="171450" lvl="0" indent="-171450">
              <a:buFont typeface="Arial" panose="020B0604020202020204" pitchFamily="34" charset="0"/>
              <a:buChar char="•"/>
            </a:pPr>
            <a:endParaRPr lang="en-HK"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6A1B471-4387-1F41-B8BC-A1C382C57B9F}" type="slidenum">
              <a:rPr lang="en-US" smtClean="0"/>
              <a:pPr/>
              <a:t>25</a:t>
            </a:fld>
            <a:endParaRPr lang="en-US"/>
          </a:p>
        </p:txBody>
      </p:sp>
    </p:spTree>
    <p:extLst>
      <p:ext uri="{BB962C8B-B14F-4D97-AF65-F5344CB8AC3E}">
        <p14:creationId xmlns:p14="http://schemas.microsoft.com/office/powerpoint/2010/main" val="3439743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228600" indent="-228600">
              <a:buFont typeface="+mj-lt"/>
              <a:buAutoNum type="arabicPeriod"/>
            </a:pPr>
            <a:r>
              <a:rPr lang="en-US" dirty="0"/>
              <a:t>Diagram for our population decrement model</a:t>
            </a:r>
          </a:p>
          <a:p>
            <a:pPr marL="228600" indent="-228600">
              <a:buFont typeface="+mj-lt"/>
              <a:buAutoNum type="arabicPeriod"/>
            </a:pPr>
            <a:endParaRPr lang="en-US" dirty="0"/>
          </a:p>
          <a:p>
            <a:pPr marL="228600" indent="-228600">
              <a:buFont typeface="+mj-lt"/>
              <a:buAutoNum type="arabicPeriod"/>
            </a:pPr>
            <a:r>
              <a:rPr lang="en-US" dirty="0"/>
              <a:t>For a general married person, probability for them to enter each decrement</a:t>
            </a:r>
          </a:p>
          <a:p>
            <a:pPr marL="228600" indent="-228600">
              <a:buFont typeface="+mj-lt"/>
              <a:buAutoNum type="arabicPeriod"/>
            </a:pPr>
            <a:endParaRPr lang="en-US" dirty="0"/>
          </a:p>
          <a:p>
            <a:pPr marL="228600" indent="-228600">
              <a:buFont typeface="+mj-lt"/>
              <a:buAutoNum type="arabicPeriod"/>
            </a:pPr>
            <a:r>
              <a:rPr lang="en-US" dirty="0"/>
              <a:t>Model the table using Multiple decrement model and SUDD assumption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26</a:t>
            </a:fld>
            <a:endParaRPr lang="en-US"/>
          </a:p>
        </p:txBody>
      </p:sp>
    </p:spTree>
    <p:extLst>
      <p:ext uri="{BB962C8B-B14F-4D97-AF65-F5344CB8AC3E}">
        <p14:creationId xmlns:p14="http://schemas.microsoft.com/office/powerpoint/2010/main" val="1488442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State 0 In-force shows people that are paying premium with no intention to divorce</a:t>
            </a:r>
            <a:endParaRPr lang="en-HK"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H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Ways to transit out of state 0</a:t>
            </a:r>
            <a:endParaRPr lang="en-HK" sz="1200" kern="1200" dirty="0">
              <a:solidFill>
                <a:schemeClr val="tx1"/>
              </a:solidFill>
              <a:effectLst/>
              <a:latin typeface="+mn-lt"/>
              <a:ea typeface="+mn-ea"/>
              <a:cs typeface="+mn-cs"/>
            </a:endParaRPr>
          </a:p>
          <a:p>
            <a:pPr marL="0" lvl="0" indent="0">
              <a:buFont typeface="Arial" panose="020B0604020202020204" pitchFamily="34" charset="0"/>
              <a:buNone/>
            </a:pPr>
            <a:r>
              <a:rPr lang="en-HK"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stop paying premium during first 3 years, lapse instead of divorce</a:t>
            </a:r>
            <a:endParaRPr lang="en-HK" sz="1200" kern="1200" dirty="0">
              <a:solidFill>
                <a:schemeClr val="tx1"/>
              </a:solidFill>
              <a:effectLst/>
              <a:latin typeface="+mn-lt"/>
              <a:ea typeface="+mn-ea"/>
              <a:cs typeface="+mn-cs"/>
            </a:endParaRPr>
          </a:p>
          <a:p>
            <a:pPr marL="0" lvl="0" indent="0">
              <a:buFont typeface="Arial" panose="020B0604020202020204" pitchFamily="34" charset="0"/>
              <a:buNone/>
            </a:pPr>
            <a:r>
              <a:rPr lang="en-HK"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Transition prob by weight average of the divorce rate of the next 3 years</a:t>
            </a:r>
            <a:endParaRPr lang="en-HK" sz="1200" kern="1200" dirty="0">
              <a:solidFill>
                <a:schemeClr val="tx1"/>
              </a:solidFill>
              <a:effectLst/>
              <a:latin typeface="+mn-lt"/>
              <a:ea typeface="+mn-ea"/>
              <a:cs typeface="+mn-cs"/>
            </a:endParaRP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27</a:t>
            </a:fld>
            <a:endParaRPr lang="en-US"/>
          </a:p>
        </p:txBody>
      </p:sp>
    </p:spTree>
    <p:extLst>
      <p:ext uri="{BB962C8B-B14F-4D97-AF65-F5344CB8AC3E}">
        <p14:creationId xmlns:p14="http://schemas.microsoft.com/office/powerpoint/2010/main" val="195965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Modification of population decrement table</a:t>
            </a:r>
            <a:endParaRPr lang="en-H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difference =&gt; if stop paying premium during elimination period, become lapse</a:t>
            </a:r>
            <a:endParaRPr lang="en-HK"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err="1"/>
              <a:t>Inforce</a:t>
            </a:r>
            <a:r>
              <a:rPr lang="en-US" dirty="0"/>
              <a:t> </a:t>
            </a:r>
            <a:r>
              <a:rPr lang="en-US" dirty="0" err="1"/>
              <a:t>facor</a:t>
            </a:r>
            <a:r>
              <a:rPr lang="en-US" dirty="0"/>
              <a:t> includes states 0 and 1 </a:t>
            </a:r>
          </a:p>
        </p:txBody>
      </p:sp>
      <p:sp>
        <p:nvSpPr>
          <p:cNvPr id="4" name="Slide Number Placeholder 3"/>
          <p:cNvSpPr>
            <a:spLocks noGrp="1"/>
          </p:cNvSpPr>
          <p:nvPr>
            <p:ph type="sldNum" sz="quarter" idx="5"/>
          </p:nvPr>
        </p:nvSpPr>
        <p:spPr/>
        <p:txBody>
          <a:bodyPr/>
          <a:lstStyle/>
          <a:p>
            <a:fld id="{A6A1B471-4387-1F41-B8BC-A1C382C57B9F}" type="slidenum">
              <a:rPr lang="en-US" smtClean="0"/>
              <a:pPr/>
              <a:t>28</a:t>
            </a:fld>
            <a:endParaRPr lang="en-US"/>
          </a:p>
        </p:txBody>
      </p:sp>
    </p:spTree>
    <p:extLst>
      <p:ext uri="{BB962C8B-B14F-4D97-AF65-F5344CB8AC3E}">
        <p14:creationId xmlns:p14="http://schemas.microsoft.com/office/powerpoint/2010/main" val="289423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factor do not show when the policy enter the state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Markov chain is used for approximation when calculating reserves</a:t>
            </a:r>
          </a:p>
          <a:p>
            <a:pPr marL="628650" lvl="1" indent="-171450">
              <a:buFont typeface="Arial" panose="020B0604020202020204" pitchFamily="34" charset="0"/>
              <a:buChar char="•"/>
            </a:pPr>
            <a:r>
              <a:rPr lang="en-US" dirty="0"/>
              <a:t>Reserves based on average of all policies in state 1</a:t>
            </a:r>
          </a:p>
        </p:txBody>
      </p:sp>
      <p:sp>
        <p:nvSpPr>
          <p:cNvPr id="4" name="Slide Number Placeholder 3"/>
          <p:cNvSpPr>
            <a:spLocks noGrp="1"/>
          </p:cNvSpPr>
          <p:nvPr>
            <p:ph type="sldNum" sz="quarter" idx="5"/>
          </p:nvPr>
        </p:nvSpPr>
        <p:spPr/>
        <p:txBody>
          <a:bodyPr/>
          <a:lstStyle/>
          <a:p>
            <a:fld id="{A6A1B471-4387-1F41-B8BC-A1C382C57B9F}" type="slidenum">
              <a:rPr lang="en-US" smtClean="0"/>
              <a:pPr/>
              <a:t>29</a:t>
            </a:fld>
            <a:endParaRPr lang="en-US"/>
          </a:p>
        </p:txBody>
      </p:sp>
    </p:spTree>
    <p:extLst>
      <p:ext uri="{BB962C8B-B14F-4D97-AF65-F5344CB8AC3E}">
        <p14:creationId xmlns:p14="http://schemas.microsoft.com/office/powerpoint/2010/main" val="1986824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MMMMM</a:t>
            </a:r>
          </a:p>
          <a:p>
            <a:r>
              <a:rPr lang="en-US" dirty="0"/>
              <a:t>We have set these pricing assumptions, for</a:t>
            </a:r>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30</a:t>
            </a:fld>
            <a:endParaRPr lang="en-US"/>
          </a:p>
        </p:txBody>
      </p:sp>
    </p:spTree>
    <p:extLst>
      <p:ext uri="{BB962C8B-B14F-4D97-AF65-F5344CB8AC3E}">
        <p14:creationId xmlns:p14="http://schemas.microsoft.com/office/powerpoint/2010/main" val="1693445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MMMMM</a:t>
            </a:r>
          </a:p>
          <a:p>
            <a:endParaRPr lang="en-US" dirty="0"/>
          </a:p>
          <a:p>
            <a:r>
              <a:rPr lang="en-US" dirty="0"/>
              <a:t>*male rate table female rate table*</a:t>
            </a:r>
          </a:p>
          <a:p>
            <a:r>
              <a:rPr lang="en-US" dirty="0"/>
              <a:t>*by age group*</a:t>
            </a:r>
          </a:p>
          <a:p>
            <a:r>
              <a:rPr lang="en-US" dirty="0"/>
              <a:t>Weighted average, </a:t>
            </a:r>
          </a:p>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31</a:t>
            </a:fld>
            <a:endParaRPr lang="en-US"/>
          </a:p>
        </p:txBody>
      </p:sp>
    </p:spTree>
    <p:extLst>
      <p:ext uri="{BB962C8B-B14F-4D97-AF65-F5344CB8AC3E}">
        <p14:creationId xmlns:p14="http://schemas.microsoft.com/office/powerpoint/2010/main" val="260892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MMMMM</a:t>
            </a:r>
          </a:p>
        </p:txBody>
      </p:sp>
      <p:sp>
        <p:nvSpPr>
          <p:cNvPr id="4" name="Slide Number Placeholder 3"/>
          <p:cNvSpPr>
            <a:spLocks noGrp="1"/>
          </p:cNvSpPr>
          <p:nvPr>
            <p:ph type="sldNum" sz="quarter" idx="5"/>
          </p:nvPr>
        </p:nvSpPr>
        <p:spPr/>
        <p:txBody>
          <a:bodyPr/>
          <a:lstStyle/>
          <a:p>
            <a:fld id="{A6A1B471-4387-1F41-B8BC-A1C382C57B9F}" type="slidenum">
              <a:rPr lang="en-US" smtClean="0"/>
              <a:pPr/>
              <a:t>32</a:t>
            </a:fld>
            <a:endParaRPr lang="en-US"/>
          </a:p>
        </p:txBody>
      </p:sp>
    </p:spTree>
    <p:extLst>
      <p:ext uri="{BB962C8B-B14F-4D97-AF65-F5344CB8AC3E}">
        <p14:creationId xmlns:p14="http://schemas.microsoft.com/office/powerpoint/2010/main" val="3221900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MMMMM</a:t>
            </a:r>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33</a:t>
            </a:fld>
            <a:endParaRPr lang="en-US"/>
          </a:p>
        </p:txBody>
      </p:sp>
    </p:spTree>
    <p:extLst>
      <p:ext uri="{BB962C8B-B14F-4D97-AF65-F5344CB8AC3E}">
        <p14:creationId xmlns:p14="http://schemas.microsoft.com/office/powerpoint/2010/main" val="3704581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35</a:t>
            </a:fld>
            <a:endParaRPr lang="en-US"/>
          </a:p>
        </p:txBody>
      </p:sp>
    </p:spTree>
    <p:extLst>
      <p:ext uri="{BB962C8B-B14F-4D97-AF65-F5344CB8AC3E}">
        <p14:creationId xmlns:p14="http://schemas.microsoft.com/office/powerpoint/2010/main" val="281717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a:t>
            </a:fld>
            <a:endParaRPr lang="en-US"/>
          </a:p>
        </p:txBody>
      </p:sp>
    </p:spTree>
    <p:extLst>
      <p:ext uri="{BB962C8B-B14F-4D97-AF65-F5344CB8AC3E}">
        <p14:creationId xmlns:p14="http://schemas.microsoft.com/office/powerpoint/2010/main" val="2973122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36</a:t>
            </a:fld>
            <a:endParaRPr lang="en-US"/>
          </a:p>
        </p:txBody>
      </p:sp>
    </p:spTree>
    <p:extLst>
      <p:ext uri="{BB962C8B-B14F-4D97-AF65-F5344CB8AC3E}">
        <p14:creationId xmlns:p14="http://schemas.microsoft.com/office/powerpoint/2010/main" val="179991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experience for divorce rate will only emerged after 3 years, so our first experience study for divorce rate need to be reconciled with 2021 census </a:t>
            </a:r>
          </a:p>
          <a:p>
            <a:pPr marL="171450" indent="-171450">
              <a:buFont typeface="Arial" panose="020B0604020202020204" pitchFamily="34" charset="0"/>
              <a:buChar char="•"/>
            </a:pPr>
            <a:r>
              <a:rPr lang="en-US" dirty="0"/>
              <a:t>Then in the future, we can focus more on in-house… </a:t>
            </a:r>
          </a:p>
          <a:p>
            <a:pPr marL="171450" indent="-171450">
              <a:buFont typeface="Arial" panose="020B0604020202020204" pitchFamily="34" charset="0"/>
              <a:buChar char="•"/>
            </a:pPr>
            <a:r>
              <a:rPr lang="en-US" dirty="0"/>
              <a:t>Divorce progress is currently uniform</a:t>
            </a:r>
          </a:p>
        </p:txBody>
      </p:sp>
      <p:sp>
        <p:nvSpPr>
          <p:cNvPr id="4" name="Slide Number Placeholder 3"/>
          <p:cNvSpPr>
            <a:spLocks noGrp="1"/>
          </p:cNvSpPr>
          <p:nvPr>
            <p:ph type="sldNum" sz="quarter" idx="5"/>
          </p:nvPr>
        </p:nvSpPr>
        <p:spPr/>
        <p:txBody>
          <a:bodyPr/>
          <a:lstStyle/>
          <a:p>
            <a:fld id="{A6A1B471-4387-1F41-B8BC-A1C382C57B9F}" type="slidenum">
              <a:rPr lang="en-US" smtClean="0"/>
              <a:pPr/>
              <a:t>37</a:t>
            </a:fld>
            <a:endParaRPr lang="en-US"/>
          </a:p>
        </p:txBody>
      </p:sp>
    </p:spTree>
    <p:extLst>
      <p:ext uri="{BB962C8B-B14F-4D97-AF65-F5344CB8AC3E}">
        <p14:creationId xmlns:p14="http://schemas.microsoft.com/office/powerpoint/2010/main" val="476733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Profit</a:t>
            </a:r>
            <a:r>
              <a:rPr lang="en-US" altLang="zh-TW" baseline="0" dirty="0"/>
              <a:t> margin: consistent with our pricing target</a:t>
            </a:r>
          </a:p>
          <a:p>
            <a:r>
              <a:rPr lang="en-US" altLang="zh-TW" baseline="0" dirty="0"/>
              <a:t>DPP: short period because of 3-yr elimination period</a:t>
            </a:r>
          </a:p>
          <a:p>
            <a:endParaRPr lang="zh-TW" altLang="en-US" dirty="0"/>
          </a:p>
        </p:txBody>
      </p:sp>
      <p:sp>
        <p:nvSpPr>
          <p:cNvPr id="4" name="Slide Number Placeholder 3"/>
          <p:cNvSpPr>
            <a:spLocks noGrp="1"/>
          </p:cNvSpPr>
          <p:nvPr>
            <p:ph type="sldNum" sz="quarter" idx="10"/>
          </p:nvPr>
        </p:nvSpPr>
        <p:spPr/>
        <p:txBody>
          <a:bodyPr/>
          <a:lstStyle/>
          <a:p>
            <a:fld id="{A6A1B471-4387-1F41-B8BC-A1C382C57B9F}" type="slidenum">
              <a:rPr lang="en-US" smtClean="0"/>
              <a:pPr/>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Increases stepwise, because premiums are paid every year, increases continuously after premium stops.</a:t>
            </a:r>
          </a:p>
          <a:p>
            <a:r>
              <a:rPr lang="en-US" dirty="0"/>
              <a:t>Red curve, interest risk charge, which</a:t>
            </a:r>
            <a:r>
              <a:rPr lang="en-US" baseline="0" dirty="0"/>
              <a:t> is relatively small</a:t>
            </a:r>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39</a:t>
            </a:fld>
            <a:endParaRPr lang="en-US"/>
          </a:p>
        </p:txBody>
      </p:sp>
    </p:spTree>
    <p:extLst>
      <p:ext uri="{BB962C8B-B14F-4D97-AF65-F5344CB8AC3E}">
        <p14:creationId xmlns:p14="http://schemas.microsoft.com/office/powerpoint/2010/main" val="3547151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Death</a:t>
            </a:r>
            <a:r>
              <a:rPr lang="en-US" baseline="0" dirty="0"/>
              <a:t> NAAR: decreases as policy ages</a:t>
            </a:r>
          </a:p>
          <a:p>
            <a:r>
              <a:rPr lang="en-US" baseline="0" dirty="0"/>
              <a:t>Divorce NAAR: stays 0 in first 3 years, increases stepwise, reaches max in 7</a:t>
            </a:r>
            <a:r>
              <a:rPr lang="en-US" baseline="30000" dirty="0"/>
              <a:t>th</a:t>
            </a:r>
            <a:r>
              <a:rPr lang="en-US" baseline="0" dirty="0"/>
              <a:t> year</a:t>
            </a:r>
          </a:p>
          <a:p>
            <a:r>
              <a:rPr lang="en-US" baseline="0" dirty="0"/>
              <a:t>ROP NAAR: small, add trivial amount of risk to </a:t>
            </a:r>
            <a:r>
              <a:rPr lang="en-US" baseline="0"/>
              <a:t>the product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1B471-4387-1F41-B8BC-A1C382C57B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688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run sensitivity test on numerous risks, table too large, too bulky</a:t>
            </a:r>
          </a:p>
          <a:p>
            <a:r>
              <a:rPr lang="en-US" dirty="0"/>
              <a:t>Divorce Risk: More people divorce, pay more benefits coz </a:t>
            </a:r>
            <a:r>
              <a:rPr lang="en-US" sz="1200" dirty="0">
                <a:latin typeface="Arial" panose="020B0604020202020204" pitchFamily="34" charset="0"/>
                <a:cs typeface="Arial" panose="020B0604020202020204" pitchFamily="34" charset="0"/>
              </a:rPr>
              <a:t>company pays 100% SA</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Shorter/ Longer time to divorce: </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When the couple starts the divorce progress, they enter grace period and stop paying premium, the longer it takes for divorce to be completed/ the earlier they enter the grace period, the lower the profit margin.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Interest rate risk: </a:t>
            </a:r>
            <a:r>
              <a:rPr lang="en-US" sz="1200" dirty="0" err="1">
                <a:latin typeface="Arial" panose="020B0604020202020204" pitchFamily="34" charset="0"/>
                <a:cs typeface="Arial" panose="020B0604020202020204" pitchFamily="34" charset="0"/>
              </a:rPr>
              <a:t>Marriversary</a:t>
            </a:r>
            <a:r>
              <a:rPr lang="en-US" sz="1200" dirty="0">
                <a:latin typeface="Arial" panose="020B0604020202020204" pitchFamily="34" charset="0"/>
                <a:cs typeface="Arial" panose="020B0604020202020204" pitchFamily="34" charset="0"/>
              </a:rPr>
              <a:t> is an endowment product which is higher affected by fluctuations of interest rates.</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When interest rate decreases, investment earning decreases.</a:t>
            </a:r>
          </a:p>
          <a:p>
            <a:endParaRPr lang="en-US" dirty="0"/>
          </a:p>
          <a:p>
            <a:r>
              <a:rPr lang="en-US" sz="1200" b="1" dirty="0">
                <a:latin typeface="Arial" panose="020B0604020202020204" pitchFamily="34" charset="0"/>
                <a:cs typeface="Arial" panose="020B0604020202020204" pitchFamily="34" charset="0"/>
              </a:rPr>
              <a:t>Mortality Risk</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less than 0.2% fluctuation in profit</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This is a saving oriented product with limited mortality exposure under a short policy term.</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Mortality of payer will create a more slightly more negative impact on our profit margin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Payer die =&gt; pay 100% SA</a:t>
            </a:r>
          </a:p>
          <a:p>
            <a:pPr marL="171450" indent="-171450">
              <a:buFont typeface="Arial" panose="020B0604020202020204" pitchFamily="34" charset="0"/>
              <a:buChar char="•"/>
            </a:pPr>
            <a:r>
              <a:rPr lang="en-US" dirty="0"/>
              <a:t>Beneficiary = return of premium &lt;&lt; maturity benefit : more profitable if beneficiary die faster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Lapse Risk</a:t>
            </a:r>
          </a:p>
          <a:p>
            <a:pPr marL="285750" indent="-285750">
              <a:buFont typeface="Arial" panose="020B0604020202020204" pitchFamily="34" charset="0"/>
              <a:buChar char="•"/>
            </a:pPr>
            <a:r>
              <a:rPr lang="en-US" sz="1200" dirty="0" err="1">
                <a:latin typeface="Arial" panose="020B0604020202020204" pitchFamily="34" charset="0"/>
                <a:cs typeface="Arial" panose="020B0604020202020204" pitchFamily="34" charset="0"/>
              </a:rPr>
              <a:t>Marriversary</a:t>
            </a:r>
            <a:r>
              <a:rPr lang="en-US" sz="1200" dirty="0">
                <a:latin typeface="Arial" panose="020B0604020202020204" pitchFamily="34" charset="0"/>
                <a:cs typeface="Arial" panose="020B0604020202020204" pitchFamily="34" charset="0"/>
              </a:rPr>
              <a:t> is lapse-supported. Higher lapse rate increases the profit margin.</a:t>
            </a:r>
          </a:p>
          <a:p>
            <a:endParaRPr lang="en-US" dirty="0"/>
          </a:p>
        </p:txBody>
      </p:sp>
      <p:sp>
        <p:nvSpPr>
          <p:cNvPr id="4" name="Slide Number Placeholder 3"/>
          <p:cNvSpPr>
            <a:spLocks noGrp="1"/>
          </p:cNvSpPr>
          <p:nvPr>
            <p:ph type="sldNum" sz="quarter" idx="5"/>
          </p:nvPr>
        </p:nvSpPr>
        <p:spPr/>
        <p:txBody>
          <a:bodyPr/>
          <a:lstStyle/>
          <a:p>
            <a:fld id="{44A096FF-BC0D-41B7-8CC7-0F97986154EB}" type="slidenum">
              <a:rPr lang="en-US" smtClean="0"/>
              <a:pPr/>
              <a:t>41</a:t>
            </a:fld>
            <a:endParaRPr lang="en-US"/>
          </a:p>
        </p:txBody>
      </p:sp>
    </p:spTree>
    <p:extLst>
      <p:ext uri="{BB962C8B-B14F-4D97-AF65-F5344CB8AC3E}">
        <p14:creationId xmlns:p14="http://schemas.microsoft.com/office/powerpoint/2010/main" val="4143535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Increase equity from 30% to 50%</a:t>
            </a:r>
          </a:p>
          <a:p>
            <a:pPr marL="628650" lvl="1" indent="-171450">
              <a:buFont typeface="Arial" panose="020B0604020202020204" pitchFamily="34" charset="0"/>
              <a:buChar char="•"/>
            </a:pPr>
            <a:r>
              <a:rPr lang="en-US" dirty="0"/>
              <a:t>For 25-years-maturity policy, customer annual yield increase from 1.5% to 2.5%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1B471-4387-1F41-B8BC-A1C382C57B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43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Consolidate saving element</a:t>
            </a:r>
          </a:p>
          <a:p>
            <a:pPr marL="171450" indent="-171450">
              <a:buFont typeface="Arial" panose="020B0604020202020204" pitchFamily="34" charset="0"/>
              <a:buChar char="•"/>
            </a:pPr>
            <a:r>
              <a:rPr lang="en-US" dirty="0"/>
              <a:t>More flexible</a:t>
            </a:r>
          </a:p>
          <a:p>
            <a:pPr marL="171450" indent="-171450">
              <a:buFont typeface="Arial" panose="020B0604020202020204" pitchFamily="34" charset="0"/>
              <a:buChar char="•"/>
            </a:pPr>
            <a:r>
              <a:rPr lang="en-US" dirty="0"/>
              <a:t>Low sensitivity on Mortality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1B471-4387-1F41-B8BC-A1C382C57B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157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45</a:t>
            </a:fld>
            <a:endParaRPr lang="en-US"/>
          </a:p>
        </p:txBody>
      </p:sp>
    </p:spTree>
    <p:extLst>
      <p:ext uri="{BB962C8B-B14F-4D97-AF65-F5344CB8AC3E}">
        <p14:creationId xmlns:p14="http://schemas.microsoft.com/office/powerpoint/2010/main" val="312457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4</a:t>
            </a:fld>
            <a:endParaRPr lang="en-US"/>
          </a:p>
        </p:txBody>
      </p:sp>
    </p:spTree>
    <p:extLst>
      <p:ext uri="{BB962C8B-B14F-4D97-AF65-F5344CB8AC3E}">
        <p14:creationId xmlns:p14="http://schemas.microsoft.com/office/powerpoint/2010/main" val="10525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6A1B471-4387-1F41-B8BC-A1C382C57B9F}" type="slidenum">
              <a:rPr lang="en-US" smtClean="0"/>
              <a:pPr/>
              <a:t>5</a:t>
            </a:fld>
            <a:endParaRPr lang="en-US"/>
          </a:p>
        </p:txBody>
      </p:sp>
    </p:spTree>
    <p:extLst>
      <p:ext uri="{BB962C8B-B14F-4D97-AF65-F5344CB8AC3E}">
        <p14:creationId xmlns:p14="http://schemas.microsoft.com/office/powerpoint/2010/main" val="123079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6</a:t>
            </a:fld>
            <a:endParaRPr lang="en-US"/>
          </a:p>
        </p:txBody>
      </p:sp>
    </p:spTree>
    <p:extLst>
      <p:ext uri="{BB962C8B-B14F-4D97-AF65-F5344CB8AC3E}">
        <p14:creationId xmlns:p14="http://schemas.microsoft.com/office/powerpoint/2010/main" val="257032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7</a:t>
            </a:fld>
            <a:endParaRPr lang="en-US"/>
          </a:p>
        </p:txBody>
      </p:sp>
    </p:spTree>
    <p:extLst>
      <p:ext uri="{BB962C8B-B14F-4D97-AF65-F5344CB8AC3E}">
        <p14:creationId xmlns:p14="http://schemas.microsoft.com/office/powerpoint/2010/main" val="83290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1B471-4387-1F41-B8BC-A1C382C57B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245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1B471-4387-1F41-B8BC-A1C382C57B9F}" type="slidenum">
              <a:rPr lang="en-US" smtClean="0"/>
              <a:pPr/>
              <a:t>9</a:t>
            </a:fld>
            <a:endParaRPr lang="en-US"/>
          </a:p>
        </p:txBody>
      </p:sp>
    </p:spTree>
    <p:extLst>
      <p:ext uri="{BB962C8B-B14F-4D97-AF65-F5344CB8AC3E}">
        <p14:creationId xmlns:p14="http://schemas.microsoft.com/office/powerpoint/2010/main" val="2941108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5B0F-B993-E646-AAA2-6D903CC31D44}"/>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BD8D33F9-F9A1-4E42-A071-9613079076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25AFFE-95FD-C944-8EC4-34F54520FEFF}"/>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DF42FE43-488C-9F42-A658-02159409C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84A44-AE71-B14D-B8F3-18010777B43E}"/>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4193271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5D1E-66DA-A848-B723-658555F846A5}"/>
              </a:ext>
            </a:extLst>
          </p:cNvPr>
          <p:cNvSpPr>
            <a:spLocks noGrp="1"/>
          </p:cNvSpPr>
          <p:nvPr>
            <p:ph type="title"/>
          </p:nvPr>
        </p:nvSpPr>
        <p:spPr/>
        <p:txBody>
          <a:bodyPr vert="horz" lIns="91440" tIns="45720" rIns="91440" bIns="45720" rtlCol="0" anchor="ctr">
            <a:normAutofit/>
          </a:bodyPr>
          <a:lstStyle>
            <a:lvl1pPr>
              <a:defRPr lang="en-US" sz="2800"/>
            </a:lvl1pPr>
          </a:lstStyle>
          <a:p>
            <a:pPr lvl="0">
              <a:buSzPct val="220000"/>
              <a:buFontTx/>
              <a:buBlip>
                <a:blip r:embed="rId2"/>
              </a:buBlip>
            </a:pPr>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DC7A274F-29D7-7A49-A143-AA6372377F2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5CF764-64F0-9544-AA20-1157307C02F8}"/>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8571A6D1-8230-1343-8C83-7E4DD6651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94A12-63D0-9241-AE64-83DBF0A07FC4}"/>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22489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493C3-076B-1641-8864-10C1392389D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C57124-A5EF-724B-B126-3AB7F20E035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653522-89EB-E042-A603-AEE4467641CB}"/>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D3435570-1933-8945-A02E-6064640F6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B4FBB-FA9B-374E-8E89-1D9D07760670}"/>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2507881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C02E-7242-6247-A7B2-0FACCA0AC6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116017E-70F5-334B-A9C0-545CC909D9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9F7C688-9A0A-CD4E-8DEB-A72A422ED68A}"/>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5" name="Footer Placeholder 4">
            <a:extLst>
              <a:ext uri="{FF2B5EF4-FFF2-40B4-BE49-F238E27FC236}">
                <a16:creationId xmlns:a16="http://schemas.microsoft.com/office/drawing/2014/main" id="{BBB059BB-5EE4-5140-8E74-A1950C899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944A0-80FB-6D45-8E04-6DB8E3F38294}"/>
              </a:ext>
            </a:extLst>
          </p:cNvPr>
          <p:cNvSpPr>
            <a:spLocks noGrp="1"/>
          </p:cNvSpPr>
          <p:nvPr>
            <p:ph type="sldNum" sz="quarter" idx="12"/>
          </p:nvPr>
        </p:nvSpPr>
        <p:spPr/>
        <p:txBody>
          <a:bodyPr/>
          <a:lstStyle/>
          <a:p>
            <a:fld id="{C11C7873-5537-C447-B722-B0EBA1A5AF4F}" type="slidenum">
              <a:rPr lang="en-US" smtClean="0"/>
              <a:pPr/>
              <a:t>‹#›</a:t>
            </a:fld>
            <a:endParaRPr lang="en-US"/>
          </a:p>
        </p:txBody>
      </p:sp>
      <p:pic>
        <p:nvPicPr>
          <p:cNvPr id="10" name="Picture 9" descr="A picture containing background pattern&#10;&#10;Description automatically generated">
            <a:extLst>
              <a:ext uri="{FF2B5EF4-FFF2-40B4-BE49-F238E27FC236}">
                <a16:creationId xmlns:a16="http://schemas.microsoft.com/office/drawing/2014/main" id="{8C6DD699-6CCE-684C-A7D6-F94A12D6F36D}"/>
              </a:ext>
            </a:extLst>
          </p:cNvPr>
          <p:cNvPicPr>
            <a:picLocks noChangeAspect="1"/>
          </p:cNvPicPr>
          <p:nvPr userDrawn="1"/>
        </p:nvPicPr>
        <p:blipFill>
          <a:blip r:embed="rId2"/>
          <a:stretch>
            <a:fillRect/>
          </a:stretch>
        </p:blipFill>
        <p:spPr>
          <a:xfrm rot="20103095">
            <a:off x="7848601" y="5556252"/>
            <a:ext cx="6096000" cy="1215541"/>
          </a:xfrm>
          <a:prstGeom prst="rect">
            <a:avLst/>
          </a:prstGeom>
        </p:spPr>
      </p:pic>
      <p:pic>
        <p:nvPicPr>
          <p:cNvPr id="8" name="Picture 7" descr="A close up of a sign&#10;&#10;Description automatically generated">
            <a:extLst>
              <a:ext uri="{FF2B5EF4-FFF2-40B4-BE49-F238E27FC236}">
                <a16:creationId xmlns:a16="http://schemas.microsoft.com/office/drawing/2014/main" id="{5ADFC379-777B-6142-AA8F-0F5A05D44777}"/>
              </a:ext>
            </a:extLst>
          </p:cNvPr>
          <p:cNvPicPr>
            <a:picLocks noChangeAspect="1"/>
          </p:cNvPicPr>
          <p:nvPr userDrawn="1"/>
        </p:nvPicPr>
        <p:blipFill>
          <a:blip r:embed="rId3"/>
          <a:stretch>
            <a:fillRect/>
          </a:stretch>
        </p:blipFill>
        <p:spPr>
          <a:xfrm rot="20107364">
            <a:off x="10387507" y="5896140"/>
            <a:ext cx="1165799" cy="398804"/>
          </a:xfrm>
          <a:prstGeom prst="rect">
            <a:avLst/>
          </a:prstGeom>
        </p:spPr>
      </p:pic>
    </p:spTree>
    <p:extLst>
      <p:ext uri="{BB962C8B-B14F-4D97-AF65-F5344CB8AC3E}">
        <p14:creationId xmlns:p14="http://schemas.microsoft.com/office/powerpoint/2010/main" val="1165368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4010-3DE6-504A-885E-7283050C64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158E794-698A-FA4F-A7FC-77B6F9EB971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71D978-4927-1445-96A6-F5C32976029A}"/>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5" name="Footer Placeholder 4">
            <a:extLst>
              <a:ext uri="{FF2B5EF4-FFF2-40B4-BE49-F238E27FC236}">
                <a16:creationId xmlns:a16="http://schemas.microsoft.com/office/drawing/2014/main" id="{A868711C-5B1F-5947-B952-646625B90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0F90E-0FE0-EE42-BDEA-FFD59BC69D74}"/>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2234615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DEBF-5303-2145-8D47-1D0F533234D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6245D1-CE6A-CD4F-B787-FD9C71CEB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249C952-D48C-1347-ABC7-1421A9CF98BC}"/>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5" name="Footer Placeholder 4">
            <a:extLst>
              <a:ext uri="{FF2B5EF4-FFF2-40B4-BE49-F238E27FC236}">
                <a16:creationId xmlns:a16="http://schemas.microsoft.com/office/drawing/2014/main" id="{D4852743-869A-4A44-A8AC-17A0E1A06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75DDC-2E9A-7842-8775-C1939E2E89F4}"/>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4244978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72BA-0C40-DB4E-AD7F-ABD6B5C7E4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4D3E9B-82B1-CA43-B3AE-36DFA8EA80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B419FC-C5C7-DC4A-8D42-3075F6A65C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28C3FB7-3CE1-D245-BDBB-F1FC73F2D9C8}"/>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6" name="Footer Placeholder 5">
            <a:extLst>
              <a:ext uri="{FF2B5EF4-FFF2-40B4-BE49-F238E27FC236}">
                <a16:creationId xmlns:a16="http://schemas.microsoft.com/office/drawing/2014/main" id="{71263742-6DB5-9D4F-8462-540FAB9D4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9AEF4-2B51-F747-BCD0-4BDD643AC5AB}"/>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147551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1C13-4EA1-894E-B968-150D313480E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E3C1E8-1B02-6B42-8943-02993FE72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97CEB75-BF9C-7B49-BB2B-6B5BE2115EF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F50621-A972-4040-8E54-CF406748C7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E7E520-B50E-7941-B860-2EA11FDB633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CB99A44-08D7-CD40-9833-F1A7E5DA6D69}"/>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8" name="Footer Placeholder 7">
            <a:extLst>
              <a:ext uri="{FF2B5EF4-FFF2-40B4-BE49-F238E27FC236}">
                <a16:creationId xmlns:a16="http://schemas.microsoft.com/office/drawing/2014/main" id="{913F3233-1991-5247-ABAC-363C78A1CC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463123-F70C-F94D-94C4-88C50162081E}"/>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2203911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7F58-E7A8-5847-8474-68FECE66FC4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5EF8E2-988B-874C-90B0-DC857DA5EF90}"/>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4" name="Footer Placeholder 3">
            <a:extLst>
              <a:ext uri="{FF2B5EF4-FFF2-40B4-BE49-F238E27FC236}">
                <a16:creationId xmlns:a16="http://schemas.microsoft.com/office/drawing/2014/main" id="{CBD96517-414C-4A4B-9912-47B1F0F643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FA9E59-AC7D-6245-BF85-50A62EC7C333}"/>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2555229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AD519-285C-884D-B4A9-02F55F907E44}"/>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3" name="Footer Placeholder 2">
            <a:extLst>
              <a:ext uri="{FF2B5EF4-FFF2-40B4-BE49-F238E27FC236}">
                <a16:creationId xmlns:a16="http://schemas.microsoft.com/office/drawing/2014/main" id="{5AE09CD1-2CBA-C743-A267-2C6F7DED5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3221B-A9AE-754A-860F-22496990E9C9}"/>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3192442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989B-64D3-F849-9B64-1A957EB57E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A1E50A-CF3B-2E4D-959B-7EEFF452C1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D241648-9280-E24D-B3CE-B560815A2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863DB6-6BAA-1B4D-9DDC-D1A81945FC54}"/>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6" name="Footer Placeholder 5">
            <a:extLst>
              <a:ext uri="{FF2B5EF4-FFF2-40B4-BE49-F238E27FC236}">
                <a16:creationId xmlns:a16="http://schemas.microsoft.com/office/drawing/2014/main" id="{A18F3584-8AF5-C24B-8C60-511C8C91D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F2A75-57D6-0F4F-B908-10DFDFE22AC4}"/>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2302667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4444-C387-D943-98F3-C486EC1ECE63}"/>
              </a:ext>
            </a:extLst>
          </p:cNvPr>
          <p:cNvSpPr>
            <a:spLocks noGrp="1"/>
          </p:cNvSpPr>
          <p:nvPr>
            <p:ph type="title"/>
          </p:nvPr>
        </p:nvSpPr>
        <p:spPr/>
        <p:txBody>
          <a:bodyPr/>
          <a:lstStyle>
            <a:lvl1pPr>
              <a:buSzPct val="220000"/>
              <a:buFontTx/>
              <a:buBlip>
                <a:blip r:embed="rId2"/>
              </a:buBlip>
              <a:defRPr sz="2800">
                <a:latin typeface="+mj-lt"/>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E8EB8A4-C1C1-D749-AFF2-E90D0BC1FEE9}"/>
              </a:ext>
            </a:extLst>
          </p:cNvPr>
          <p:cNvSpPr>
            <a:spLocks noGrp="1"/>
          </p:cNvSpPr>
          <p:nvPr>
            <p:ph idx="1"/>
          </p:nvPr>
        </p:nvSpPr>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E4E8606-2DE6-DE45-BF65-06C481F13ECC}"/>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CB07351E-579D-7F40-A383-E97AFF506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D3DB6-3510-0348-AEE4-671917F441C1}"/>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911493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0467-145C-8047-AA49-C00D7B25C7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23E33FE-D440-1F4B-AF9B-DC6B0A389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53B27C-C0F1-5044-B944-A658F5B2A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B02802-806F-1349-98FD-63075E37523F}"/>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6" name="Footer Placeholder 5">
            <a:extLst>
              <a:ext uri="{FF2B5EF4-FFF2-40B4-BE49-F238E27FC236}">
                <a16:creationId xmlns:a16="http://schemas.microsoft.com/office/drawing/2014/main" id="{A3BFC5ED-DE5D-744F-B56F-8ABF6483F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919CEA-8C59-5446-A361-B4C35E35BBF2}"/>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1675195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330B-F9AD-9C44-9764-218B91D2A94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36CACD7-E76A-8F46-9A92-D46D7DCA0C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48E2DA-E580-BB4B-86FC-C203A6C9355B}"/>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5" name="Footer Placeholder 4">
            <a:extLst>
              <a:ext uri="{FF2B5EF4-FFF2-40B4-BE49-F238E27FC236}">
                <a16:creationId xmlns:a16="http://schemas.microsoft.com/office/drawing/2014/main" id="{DE12509B-3425-224C-AF92-D454D25148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3F9D1-C1B6-814B-82C3-A5EF0AEF28FA}"/>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3437692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010C47-2BD9-7C49-82FC-A23A5EB373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542C233-65DE-8B46-A204-4DA5DDC5D34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3AEC36-4E72-AD4E-A3D8-262C39B18C9F}"/>
              </a:ext>
            </a:extLst>
          </p:cNvPr>
          <p:cNvSpPr>
            <a:spLocks noGrp="1"/>
          </p:cNvSpPr>
          <p:nvPr>
            <p:ph type="dt" sz="half" idx="10"/>
          </p:nvPr>
        </p:nvSpPr>
        <p:spPr/>
        <p:txBody>
          <a:bodyPr/>
          <a:lstStyle/>
          <a:p>
            <a:fld id="{B4AF5F54-BC80-C245-9D1F-604DC6C3E670}" type="datetimeFigureOut">
              <a:rPr lang="en-US" smtClean="0"/>
              <a:pPr/>
              <a:t>11/17/2020</a:t>
            </a:fld>
            <a:endParaRPr lang="en-US"/>
          </a:p>
        </p:txBody>
      </p:sp>
      <p:sp>
        <p:nvSpPr>
          <p:cNvPr id="5" name="Footer Placeholder 4">
            <a:extLst>
              <a:ext uri="{FF2B5EF4-FFF2-40B4-BE49-F238E27FC236}">
                <a16:creationId xmlns:a16="http://schemas.microsoft.com/office/drawing/2014/main" id="{AADE6537-DCE6-6847-9DA7-D42C787C5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CDE69-BFEA-674B-B5F4-A923B8497534}"/>
              </a:ext>
            </a:extLst>
          </p:cNvPr>
          <p:cNvSpPr>
            <a:spLocks noGrp="1"/>
          </p:cNvSpPr>
          <p:nvPr>
            <p:ph type="sldNum" sz="quarter" idx="12"/>
          </p:nvPr>
        </p:nvSpPr>
        <p:spPr/>
        <p:txBody>
          <a:bodyPr/>
          <a:lstStyle/>
          <a:p>
            <a:fld id="{C11C7873-5537-C447-B722-B0EBA1A5AF4F}" type="slidenum">
              <a:rPr lang="en-US" smtClean="0"/>
              <a:pPr/>
              <a:t>‹#›</a:t>
            </a:fld>
            <a:endParaRPr lang="en-US"/>
          </a:p>
        </p:txBody>
      </p:sp>
    </p:spTree>
    <p:extLst>
      <p:ext uri="{BB962C8B-B14F-4D97-AF65-F5344CB8AC3E}">
        <p14:creationId xmlns:p14="http://schemas.microsoft.com/office/powerpoint/2010/main" val="2973612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5B0F-B993-E646-AAA2-6D903CC31D44}"/>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BD8D33F9-F9A1-4E42-A071-9613079076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25AFFE-95FD-C944-8EC4-34F54520FEFF}"/>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DF42FE43-488C-9F42-A658-02159409C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84A44-AE71-B14D-B8F3-18010777B43E}"/>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3473873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4444-C387-D943-98F3-C486EC1ECE63}"/>
              </a:ext>
            </a:extLst>
          </p:cNvPr>
          <p:cNvSpPr>
            <a:spLocks noGrp="1"/>
          </p:cNvSpPr>
          <p:nvPr>
            <p:ph type="title"/>
          </p:nvPr>
        </p:nvSpPr>
        <p:spPr/>
        <p:txBody>
          <a:bodyPr/>
          <a:lstStyle>
            <a:lvl1pPr>
              <a:buSzPct val="220000"/>
              <a:buFontTx/>
              <a:buBlip>
                <a:blip r:embed="rId2"/>
              </a:buBlip>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E8EB8A4-C1C1-D749-AFF2-E90D0BC1FEE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4E8606-2DE6-DE45-BF65-06C481F13ECC}"/>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CB07351E-579D-7F40-A383-E97AFF506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D3DB6-3510-0348-AEE4-671917F441C1}"/>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2408957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E1BA-8C32-0148-8076-8445343ABF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A74EE05-27C3-3848-9696-F622E8EC06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EA4100-71AD-0E45-8336-BDEE96E02094}"/>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CE3CB3FC-D8C9-AD44-A8F1-9AE451841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1EFD7-FE30-554F-8387-521186581A4D}"/>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38865302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8045-8F68-3A4F-934B-46F7F4C440F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42AF12-FAD1-044D-83DA-C029D4514EB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A42261-A94E-E145-86C9-F99E03FEB8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AAB7BAA-3E5F-B542-AEA6-20D781A01F45}"/>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6" name="Footer Placeholder 5">
            <a:extLst>
              <a:ext uri="{FF2B5EF4-FFF2-40B4-BE49-F238E27FC236}">
                <a16:creationId xmlns:a16="http://schemas.microsoft.com/office/drawing/2014/main" id="{8B7B874D-6DD9-0749-A947-1DAD149462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53408-0AF0-644F-9019-A1EDB919B28F}"/>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772137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EED3-FA37-924D-A49F-FC793157E07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190A6F-F92B-9445-99EF-D6864BC3C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9ED34F-C6A0-B845-BED8-18D7014468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928D065-8179-6D47-AE22-23B15EBA5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E25C64-9F16-5A46-95B2-BAD9749224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F9ED537-A62C-D740-AE27-96DC5DB403F7}"/>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8" name="Footer Placeholder 7">
            <a:extLst>
              <a:ext uri="{FF2B5EF4-FFF2-40B4-BE49-F238E27FC236}">
                <a16:creationId xmlns:a16="http://schemas.microsoft.com/office/drawing/2014/main" id="{76586D5F-4C0D-9A44-878A-ACA4AA9DE6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95940-F39F-2549-A526-0A0AFC9428E9}"/>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206355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5A6A-547E-DB4F-9D65-967CA59193B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B74F1B7-CE2C-BF4B-A034-DCA3DF767E7A}"/>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4" name="Footer Placeholder 3">
            <a:extLst>
              <a:ext uri="{FF2B5EF4-FFF2-40B4-BE49-F238E27FC236}">
                <a16:creationId xmlns:a16="http://schemas.microsoft.com/office/drawing/2014/main" id="{495F046B-D5B5-4846-9C4E-F837EC3F17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CD1638-E296-4341-AF51-C87948F6E9A3}"/>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421073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FCD19-0046-0B4C-A98A-C8C12611E483}"/>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3" name="Footer Placeholder 2">
            <a:extLst>
              <a:ext uri="{FF2B5EF4-FFF2-40B4-BE49-F238E27FC236}">
                <a16:creationId xmlns:a16="http://schemas.microsoft.com/office/drawing/2014/main" id="{08178B22-BE9A-2D42-825B-B3A4E82287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704081-153D-AF40-AF76-4D8848FDDC0F}"/>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78685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E1BA-8C32-0148-8076-8445343ABFE3}"/>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4A74EE05-27C3-3848-9696-F622E8EC06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EA4100-71AD-0E45-8336-BDEE96E02094}"/>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CE3CB3FC-D8C9-AD44-A8F1-9AE451841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1EFD7-FE30-554F-8387-521186581A4D}"/>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76520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FFB-71A2-A44C-9B94-D95E659B59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9AF7C94-F767-0E4B-AA88-A4CB7D5350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8651BE0-DD7F-4A43-B69F-EC0359A4D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964C0F-94A5-A24B-AF61-94C7F53ABD19}"/>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6" name="Footer Placeholder 5">
            <a:extLst>
              <a:ext uri="{FF2B5EF4-FFF2-40B4-BE49-F238E27FC236}">
                <a16:creationId xmlns:a16="http://schemas.microsoft.com/office/drawing/2014/main" id="{5AA12BC9-9FB4-D548-AAC7-641E7E137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E46A4-183E-0448-AC66-BA62038E4F99}"/>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3565943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80F-4010-7748-B727-C9CED4E6C3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E4C49C4-5841-C84D-A8DF-37E01EE5F8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8E7DAC-DF82-5A44-989D-9E91A670B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FACAA0-9506-D548-AAE1-6853C4092F59}"/>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6" name="Footer Placeholder 5">
            <a:extLst>
              <a:ext uri="{FF2B5EF4-FFF2-40B4-BE49-F238E27FC236}">
                <a16:creationId xmlns:a16="http://schemas.microsoft.com/office/drawing/2014/main" id="{973FAEF1-27C5-3A45-A1B8-27664A67E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D01E5-6AAD-8741-A7B0-F7F0D61BCB31}"/>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29752281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5D1E-66DA-A848-B723-658555F846A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7A274F-29D7-7A49-A143-AA6372377F2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5CF764-64F0-9544-AA20-1157307C02F8}"/>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8571A6D1-8230-1343-8C83-7E4DD6651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94A12-63D0-9241-AE64-83DBF0A07FC4}"/>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278530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493C3-076B-1641-8864-10C1392389D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C57124-A5EF-724B-B126-3AB7F20E035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653522-89EB-E042-A603-AEE4467641CB}"/>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D3435570-1933-8945-A02E-6064640F6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B4FBB-FA9B-374E-8E89-1D9D07760670}"/>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2211596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8045-8F68-3A4F-934B-46F7F4C440FA}"/>
              </a:ext>
            </a:extLst>
          </p:cNvPr>
          <p:cNvSpPr>
            <a:spLocks noGrp="1"/>
          </p:cNvSpPr>
          <p:nvPr>
            <p:ph type="title"/>
          </p:nvPr>
        </p:nvSpPr>
        <p:spPr/>
        <p:txBody>
          <a:bodyPr vert="horz" lIns="91440" tIns="45720" rIns="91440" bIns="45720" rtlCol="0" anchor="ctr">
            <a:normAutofit/>
          </a:bodyPr>
          <a:lstStyle>
            <a:lvl1pPr>
              <a:defRPr lang="en-US" sz="2800"/>
            </a:lvl1pPr>
          </a:lstStyle>
          <a:p>
            <a:pPr lvl="0">
              <a:buSzPct val="220000"/>
              <a:buFontTx/>
              <a:buBlip>
                <a:blip r:embed="rId2"/>
              </a:buBlip>
            </a:pPr>
            <a:r>
              <a:rPr lang="en-GB" dirty="0"/>
              <a:t>Click to edit Master title style</a:t>
            </a:r>
            <a:endParaRPr lang="en-US" dirty="0"/>
          </a:p>
        </p:txBody>
      </p:sp>
      <p:sp>
        <p:nvSpPr>
          <p:cNvPr id="3" name="Content Placeholder 2">
            <a:extLst>
              <a:ext uri="{FF2B5EF4-FFF2-40B4-BE49-F238E27FC236}">
                <a16:creationId xmlns:a16="http://schemas.microsoft.com/office/drawing/2014/main" id="{3042AF12-FAD1-044D-83DA-C029D4514EB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A42261-A94E-E145-86C9-F99E03FEB8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AAB7BAA-3E5F-B542-AEA6-20D781A01F45}"/>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6" name="Footer Placeholder 5">
            <a:extLst>
              <a:ext uri="{FF2B5EF4-FFF2-40B4-BE49-F238E27FC236}">
                <a16:creationId xmlns:a16="http://schemas.microsoft.com/office/drawing/2014/main" id="{8B7B874D-6DD9-0749-A947-1DAD149462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53408-0AF0-644F-9019-A1EDB919B28F}"/>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22912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EED3-FA37-924D-A49F-FC793157E077}"/>
              </a:ext>
            </a:extLst>
          </p:cNvPr>
          <p:cNvSpPr>
            <a:spLocks noGrp="1"/>
          </p:cNvSpPr>
          <p:nvPr>
            <p:ph type="title"/>
          </p:nvPr>
        </p:nvSpPr>
        <p:spPr>
          <a:xfrm>
            <a:off x="839788" y="365125"/>
            <a:ext cx="10515600" cy="1325563"/>
          </a:xfrm>
        </p:spPr>
        <p:txBody>
          <a:bodyPr vert="horz" lIns="91440" tIns="45720" rIns="91440" bIns="45720" rtlCol="0" anchor="ctr">
            <a:normAutofit/>
          </a:bodyPr>
          <a:lstStyle>
            <a:lvl1pPr>
              <a:defRPr lang="en-US" sz="2800"/>
            </a:lvl1pPr>
          </a:lstStyle>
          <a:p>
            <a:pPr lvl="0">
              <a:buSzPct val="220000"/>
              <a:buFontTx/>
              <a:buBlip>
                <a:blip r:embed="rId2"/>
              </a:buBlip>
            </a:pPr>
            <a:r>
              <a:rPr lang="en-GB" dirty="0"/>
              <a:t>Click to edit Master title style</a:t>
            </a:r>
            <a:endParaRPr lang="en-US" dirty="0"/>
          </a:p>
        </p:txBody>
      </p:sp>
      <p:sp>
        <p:nvSpPr>
          <p:cNvPr id="3" name="Text Placeholder 2">
            <a:extLst>
              <a:ext uri="{FF2B5EF4-FFF2-40B4-BE49-F238E27FC236}">
                <a16:creationId xmlns:a16="http://schemas.microsoft.com/office/drawing/2014/main" id="{74190A6F-F92B-9445-99EF-D6864BC3C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9ED34F-C6A0-B845-BED8-18D7014468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928D065-8179-6D47-AE22-23B15EBA5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E25C64-9F16-5A46-95B2-BAD9749224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F9ED537-A62C-D740-AE27-96DC5DB403F7}"/>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8" name="Footer Placeholder 7">
            <a:extLst>
              <a:ext uri="{FF2B5EF4-FFF2-40B4-BE49-F238E27FC236}">
                <a16:creationId xmlns:a16="http://schemas.microsoft.com/office/drawing/2014/main" id="{76586D5F-4C0D-9A44-878A-ACA4AA9DE6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95940-F39F-2549-A526-0A0AFC9428E9}"/>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245461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5A6A-547E-DB4F-9D65-967CA59193B4}"/>
              </a:ext>
            </a:extLst>
          </p:cNvPr>
          <p:cNvSpPr>
            <a:spLocks noGrp="1"/>
          </p:cNvSpPr>
          <p:nvPr>
            <p:ph type="title"/>
          </p:nvPr>
        </p:nvSpPr>
        <p:spPr/>
        <p:txBody>
          <a:bodyPr/>
          <a:lstStyle>
            <a:lvl1pPr>
              <a:defRPr lang="en-GB" sz="2800" kern="1200">
                <a:solidFill>
                  <a:schemeClr val="tx1"/>
                </a:solidFill>
                <a:latin typeface="+mj-lt"/>
                <a:ea typeface="+mj-ea"/>
                <a:cs typeface="+mj-cs"/>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9B74F1B7-CE2C-BF4B-A034-DCA3DF767E7A}"/>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4" name="Footer Placeholder 3">
            <a:extLst>
              <a:ext uri="{FF2B5EF4-FFF2-40B4-BE49-F238E27FC236}">
                <a16:creationId xmlns:a16="http://schemas.microsoft.com/office/drawing/2014/main" id="{495F046B-D5B5-4846-9C4E-F837EC3F17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CD1638-E296-4341-AF51-C87948F6E9A3}"/>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367528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FCD19-0046-0B4C-A98A-C8C12611E483}"/>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3" name="Footer Placeholder 2">
            <a:extLst>
              <a:ext uri="{FF2B5EF4-FFF2-40B4-BE49-F238E27FC236}">
                <a16:creationId xmlns:a16="http://schemas.microsoft.com/office/drawing/2014/main" id="{08178B22-BE9A-2D42-825B-B3A4E82287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704081-153D-AF40-AF76-4D8848FDDC0F}"/>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139160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FFB-71A2-A44C-9B94-D95E659B597B}"/>
              </a:ext>
            </a:extLst>
          </p:cNvPr>
          <p:cNvSpPr>
            <a:spLocks noGrp="1"/>
          </p:cNvSpPr>
          <p:nvPr>
            <p:ph type="title"/>
          </p:nvPr>
        </p:nvSpPr>
        <p:spPr>
          <a:xfrm>
            <a:off x="839788" y="457200"/>
            <a:ext cx="3932237" cy="1600200"/>
          </a:xfrm>
        </p:spPr>
        <p:txBody>
          <a:bodyPr vert="horz" lIns="91440" tIns="45720" rIns="91440" bIns="45720" rtlCol="0" anchor="ctr">
            <a:normAutofit/>
          </a:bodyPr>
          <a:lstStyle>
            <a:lvl1pPr>
              <a:defRPr lang="en-US" sz="2800"/>
            </a:lvl1pPr>
          </a:lstStyle>
          <a:p>
            <a:pPr lvl="0">
              <a:buSzPct val="220000"/>
              <a:buFontTx/>
              <a:buBlip>
                <a:blip r:embed="rId2"/>
              </a:buBlip>
            </a:pPr>
            <a:r>
              <a:rPr lang="en-GB" dirty="0"/>
              <a:t>Click to edit Master title style</a:t>
            </a:r>
            <a:endParaRPr lang="en-US" dirty="0"/>
          </a:p>
        </p:txBody>
      </p:sp>
      <p:sp>
        <p:nvSpPr>
          <p:cNvPr id="3" name="Content Placeholder 2">
            <a:extLst>
              <a:ext uri="{FF2B5EF4-FFF2-40B4-BE49-F238E27FC236}">
                <a16:creationId xmlns:a16="http://schemas.microsoft.com/office/drawing/2014/main" id="{99AF7C94-F767-0E4B-AA88-A4CB7D5350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8651BE0-DD7F-4A43-B69F-EC0359A4D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964C0F-94A5-A24B-AF61-94C7F53ABD19}"/>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6" name="Footer Placeholder 5">
            <a:extLst>
              <a:ext uri="{FF2B5EF4-FFF2-40B4-BE49-F238E27FC236}">
                <a16:creationId xmlns:a16="http://schemas.microsoft.com/office/drawing/2014/main" id="{5AA12BC9-9FB4-D548-AAC7-641E7E137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E46A4-183E-0448-AC66-BA62038E4F99}"/>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413060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80F-4010-7748-B727-C9CED4E6C333}"/>
              </a:ext>
            </a:extLst>
          </p:cNvPr>
          <p:cNvSpPr>
            <a:spLocks noGrp="1"/>
          </p:cNvSpPr>
          <p:nvPr>
            <p:ph type="title"/>
          </p:nvPr>
        </p:nvSpPr>
        <p:spPr>
          <a:xfrm>
            <a:off x="839788" y="457200"/>
            <a:ext cx="3932237" cy="1600200"/>
          </a:xfrm>
        </p:spPr>
        <p:txBody>
          <a:bodyPr vert="horz" lIns="91440" tIns="45720" rIns="91440" bIns="45720" rtlCol="0" anchor="ctr">
            <a:normAutofit/>
          </a:bodyPr>
          <a:lstStyle>
            <a:lvl1pPr>
              <a:defRPr lang="en-US" sz="2800"/>
            </a:lvl1pPr>
          </a:lstStyle>
          <a:p>
            <a:pPr lvl="0">
              <a:buSzPct val="220000"/>
              <a:buFontTx/>
              <a:buBlip>
                <a:blip r:embed="rId2"/>
              </a:buBlip>
            </a:pPr>
            <a:r>
              <a:rPr lang="en-GB" dirty="0"/>
              <a:t>Click to edit Master title style</a:t>
            </a:r>
            <a:endParaRPr lang="en-US" dirty="0"/>
          </a:p>
        </p:txBody>
      </p:sp>
      <p:sp>
        <p:nvSpPr>
          <p:cNvPr id="3" name="Picture Placeholder 2">
            <a:extLst>
              <a:ext uri="{FF2B5EF4-FFF2-40B4-BE49-F238E27FC236}">
                <a16:creationId xmlns:a16="http://schemas.microsoft.com/office/drawing/2014/main" id="{1E4C49C4-5841-C84D-A8DF-37E01EE5F8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8E7DAC-DF82-5A44-989D-9E91A670B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FACAA0-9506-D548-AAE1-6853C4092F59}"/>
              </a:ext>
            </a:extLst>
          </p:cNvPr>
          <p:cNvSpPr>
            <a:spLocks noGrp="1"/>
          </p:cNvSpPr>
          <p:nvPr>
            <p:ph type="dt" sz="half" idx="10"/>
          </p:nvPr>
        </p:nvSpPr>
        <p:spPr/>
        <p:txBody>
          <a:bodyPr/>
          <a:lstStyle/>
          <a:p>
            <a:fld id="{26D84991-858B-8D44-8208-A2EFF47263E3}" type="datetimeFigureOut">
              <a:rPr lang="en-US" smtClean="0"/>
              <a:pPr/>
              <a:t>11/17/2020</a:t>
            </a:fld>
            <a:endParaRPr lang="en-US"/>
          </a:p>
        </p:txBody>
      </p:sp>
      <p:sp>
        <p:nvSpPr>
          <p:cNvPr id="6" name="Footer Placeholder 5">
            <a:extLst>
              <a:ext uri="{FF2B5EF4-FFF2-40B4-BE49-F238E27FC236}">
                <a16:creationId xmlns:a16="http://schemas.microsoft.com/office/drawing/2014/main" id="{973FAEF1-27C5-3A45-A1B8-27664A67E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D01E5-6AAD-8741-A7B0-F7F0D61BCB31}"/>
              </a:ext>
            </a:extLst>
          </p:cNvPr>
          <p:cNvSpPr>
            <a:spLocks noGrp="1"/>
          </p:cNvSpPr>
          <p:nvPr>
            <p:ph type="sldNum" sz="quarter" idx="12"/>
          </p:nvPr>
        </p:nvSpPr>
        <p:spPr/>
        <p:txBody>
          <a:bodyPr/>
          <a:lstStyle/>
          <a:p>
            <a:fld id="{C1048B10-C4C9-1B43-AC51-C6945157EB27}" type="slidenum">
              <a:rPr lang="en-US" smtClean="0"/>
              <a:pPr/>
              <a:t>‹#›</a:t>
            </a:fld>
            <a:endParaRPr lang="en-US"/>
          </a:p>
        </p:txBody>
      </p:sp>
    </p:spTree>
    <p:extLst>
      <p:ext uri="{BB962C8B-B14F-4D97-AF65-F5344CB8AC3E}">
        <p14:creationId xmlns:p14="http://schemas.microsoft.com/office/powerpoint/2010/main" val="2486250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11112F-EDFF-C744-892D-2DF9DBE2CA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E3889FAE-2775-744A-93E2-D0F0389CA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E4D165-A324-F543-8AC0-F9DFC18B3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89139ACE-E5E2-EB42-9241-7E2FFA7DC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7B10B6-C06D-9848-9387-EEA00C75A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48B10-C4C9-1B43-AC51-C6945157EB27}"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9D3B2CEE-B2F0-B04B-8AA9-5716A5824571}"/>
              </a:ext>
            </a:extLst>
          </p:cNvPr>
          <p:cNvPicPr>
            <a:picLocks noChangeAspect="1"/>
          </p:cNvPicPr>
          <p:nvPr userDrawn="1"/>
        </p:nvPicPr>
        <p:blipFill>
          <a:blip r:embed="rId13"/>
          <a:stretch>
            <a:fillRect/>
          </a:stretch>
        </p:blipFill>
        <p:spPr>
          <a:xfrm>
            <a:off x="10772503" y="6033838"/>
            <a:ext cx="1296507" cy="443517"/>
          </a:xfrm>
          <a:prstGeom prst="rect">
            <a:avLst/>
          </a:prstGeom>
        </p:spPr>
      </p:pic>
      <p:grpSp>
        <p:nvGrpSpPr>
          <p:cNvPr id="7" name="Group 6">
            <a:extLst>
              <a:ext uri="{FF2B5EF4-FFF2-40B4-BE49-F238E27FC236}">
                <a16:creationId xmlns:a16="http://schemas.microsoft.com/office/drawing/2014/main" id="{100C2072-97E4-FB45-B223-328639A2C6DB}"/>
              </a:ext>
            </a:extLst>
          </p:cNvPr>
          <p:cNvGrpSpPr/>
          <p:nvPr userDrawn="1"/>
        </p:nvGrpSpPr>
        <p:grpSpPr>
          <a:xfrm>
            <a:off x="11177752" y="0"/>
            <a:ext cx="875492" cy="6858000"/>
            <a:chOff x="10301784" y="-13459"/>
            <a:chExt cx="1633488" cy="6871459"/>
          </a:xfrm>
        </p:grpSpPr>
        <p:sp>
          <p:nvSpPr>
            <p:cNvPr id="9" name="Parallelogram 8">
              <a:extLst>
                <a:ext uri="{FF2B5EF4-FFF2-40B4-BE49-F238E27FC236}">
                  <a16:creationId xmlns:a16="http://schemas.microsoft.com/office/drawing/2014/main" id="{AF2F4C25-4038-374C-858B-CAD89C688251}"/>
                </a:ext>
              </a:extLst>
            </p:cNvPr>
            <p:cNvSpPr/>
            <p:nvPr userDrawn="1"/>
          </p:nvSpPr>
          <p:spPr>
            <a:xfrm flipH="1">
              <a:off x="10301784" y="-12605"/>
              <a:ext cx="1280615" cy="6008516"/>
            </a:xfrm>
            <a:prstGeom prst="parallelogram">
              <a:avLst>
                <a:gd name="adj" fmla="val 91940"/>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A038A988-33FF-B845-8DC8-4B134002B35A}"/>
                </a:ext>
              </a:extLst>
            </p:cNvPr>
            <p:cNvSpPr/>
            <p:nvPr userDrawn="1"/>
          </p:nvSpPr>
          <p:spPr>
            <a:xfrm flipH="1">
              <a:off x="11559720" y="6480406"/>
              <a:ext cx="173724" cy="377594"/>
            </a:xfrm>
            <a:prstGeom prst="parallelogram">
              <a:avLst>
                <a:gd name="adj" fmla="val 42084"/>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BE5BE6FA-D7D4-E346-9A24-FA0762FB638E}"/>
                </a:ext>
              </a:extLst>
            </p:cNvPr>
            <p:cNvSpPr/>
            <p:nvPr userDrawn="1"/>
          </p:nvSpPr>
          <p:spPr>
            <a:xfrm flipH="1">
              <a:off x="10400928" y="-12713"/>
              <a:ext cx="1280615" cy="6008516"/>
            </a:xfrm>
            <a:prstGeom prst="parallelogram">
              <a:avLst>
                <a:gd name="adj" fmla="val 91940"/>
              </a:avLst>
            </a:prstGeom>
            <a:blipFill dpi="0" rotWithShape="1">
              <a:blip r:embed="rId1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2C56BD7F-384B-834A-BD5D-9B2482FD133F}"/>
                </a:ext>
              </a:extLst>
            </p:cNvPr>
            <p:cNvSpPr/>
            <p:nvPr userDrawn="1"/>
          </p:nvSpPr>
          <p:spPr>
            <a:xfrm flipH="1">
              <a:off x="11658864" y="6480298"/>
              <a:ext cx="173724" cy="377594"/>
            </a:xfrm>
            <a:prstGeom prst="parallelogram">
              <a:avLst>
                <a:gd name="adj" fmla="val 42084"/>
              </a:avLst>
            </a:prstGeom>
            <a:blipFill dpi="0" rotWithShape="1">
              <a:blip r:embed="rId1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722CA703-B982-AB45-92C5-37ADD0B0269A}"/>
                </a:ext>
              </a:extLst>
            </p:cNvPr>
            <p:cNvSpPr/>
            <p:nvPr userDrawn="1"/>
          </p:nvSpPr>
          <p:spPr>
            <a:xfrm flipH="1">
              <a:off x="10503612" y="-13459"/>
              <a:ext cx="1280615" cy="6008516"/>
            </a:xfrm>
            <a:prstGeom prst="parallelogram">
              <a:avLst>
                <a:gd name="adj" fmla="val 91940"/>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F3F01A3-318D-134E-99C0-B589A0B8BD04}"/>
                </a:ext>
              </a:extLst>
            </p:cNvPr>
            <p:cNvSpPr/>
            <p:nvPr userDrawn="1"/>
          </p:nvSpPr>
          <p:spPr>
            <a:xfrm flipH="1">
              <a:off x="11761548" y="6479552"/>
              <a:ext cx="173724" cy="377594"/>
            </a:xfrm>
            <a:prstGeom prst="parallelogram">
              <a:avLst>
                <a:gd name="adj" fmla="val 42084"/>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7537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252C">
            <a:alpha val="85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DF86F6-ABA5-E94B-8A75-D76D101A1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31B905-B6A0-D743-9ED1-36403FD9A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6756FB-B3E8-7F48-9D5C-BC632CCBFE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F5F54-BC80-C245-9D1F-604DC6C3E670}" type="datetimeFigureOut">
              <a:rPr lang="en-US" smtClean="0"/>
              <a:pPr/>
              <a:t>11/17/2020</a:t>
            </a:fld>
            <a:endParaRPr lang="en-US"/>
          </a:p>
        </p:txBody>
      </p:sp>
      <p:sp>
        <p:nvSpPr>
          <p:cNvPr id="5" name="Footer Placeholder 4">
            <a:extLst>
              <a:ext uri="{FF2B5EF4-FFF2-40B4-BE49-F238E27FC236}">
                <a16:creationId xmlns:a16="http://schemas.microsoft.com/office/drawing/2014/main" id="{353CD124-1063-2549-8D3D-02AD97033B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7D9CED-16EA-C446-9753-1891580BC9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C7873-5537-C447-B722-B0EBA1A5AF4F}" type="slidenum">
              <a:rPr lang="en-US" smtClean="0"/>
              <a:pPr/>
              <a:t>‹#›</a:t>
            </a:fld>
            <a:endParaRPr lang="en-US"/>
          </a:p>
        </p:txBody>
      </p:sp>
      <p:pic>
        <p:nvPicPr>
          <p:cNvPr id="8" name="Picture 7" descr="A picture containing desk, sitting, computer, table&#10;&#10;Description automatically generated">
            <a:extLst>
              <a:ext uri="{FF2B5EF4-FFF2-40B4-BE49-F238E27FC236}">
                <a16:creationId xmlns:a16="http://schemas.microsoft.com/office/drawing/2014/main" id="{CED11DC8-7688-FC47-8F07-D4AC01D6E1D0}"/>
              </a:ext>
            </a:extLst>
          </p:cNvPr>
          <p:cNvPicPr>
            <a:picLocks noChangeAspect="1"/>
          </p:cNvPicPr>
          <p:nvPr userDrawn="1"/>
        </p:nvPicPr>
        <p:blipFill>
          <a:blip r:embed="rId13"/>
          <a:stretch>
            <a:fillRect/>
          </a:stretch>
        </p:blipFill>
        <p:spPr>
          <a:xfrm rot="20035962">
            <a:off x="-1401946" y="363055"/>
            <a:ext cx="5424275" cy="1329699"/>
          </a:xfrm>
          <a:prstGeom prst="rect">
            <a:avLst/>
          </a:prstGeom>
        </p:spPr>
      </p:pic>
    </p:spTree>
    <p:extLst>
      <p:ext uri="{BB962C8B-B14F-4D97-AF65-F5344CB8AC3E}">
        <p14:creationId xmlns:p14="http://schemas.microsoft.com/office/powerpoint/2010/main" val="3770132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11112F-EDFF-C744-892D-2DF9DBE2CA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E3889FAE-2775-744A-93E2-D0F0389CA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E4D165-A324-F543-8AC0-F9DFC18B3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84991-858B-8D44-8208-A2EFF47263E3}" type="datetimeFigureOut">
              <a:rPr lang="en-US" smtClean="0"/>
              <a:pPr/>
              <a:t>11/17/2020</a:t>
            </a:fld>
            <a:endParaRPr lang="en-US"/>
          </a:p>
        </p:txBody>
      </p:sp>
      <p:sp>
        <p:nvSpPr>
          <p:cNvPr id="5" name="Footer Placeholder 4">
            <a:extLst>
              <a:ext uri="{FF2B5EF4-FFF2-40B4-BE49-F238E27FC236}">
                <a16:creationId xmlns:a16="http://schemas.microsoft.com/office/drawing/2014/main" id="{89139ACE-E5E2-EB42-9241-7E2FFA7DC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7B10B6-C06D-9848-9387-EEA00C75A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48B10-C4C9-1B43-AC51-C6945157EB27}"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9D3B2CEE-B2F0-B04B-8AA9-5716A5824571}"/>
              </a:ext>
            </a:extLst>
          </p:cNvPr>
          <p:cNvPicPr>
            <a:picLocks noChangeAspect="1"/>
          </p:cNvPicPr>
          <p:nvPr userDrawn="1"/>
        </p:nvPicPr>
        <p:blipFill>
          <a:blip r:embed="rId13"/>
          <a:stretch>
            <a:fillRect/>
          </a:stretch>
        </p:blipFill>
        <p:spPr>
          <a:xfrm>
            <a:off x="10772503" y="6033838"/>
            <a:ext cx="1296507" cy="443517"/>
          </a:xfrm>
          <a:prstGeom prst="rect">
            <a:avLst/>
          </a:prstGeom>
        </p:spPr>
      </p:pic>
      <p:grpSp>
        <p:nvGrpSpPr>
          <p:cNvPr id="7" name="Group 6">
            <a:extLst>
              <a:ext uri="{FF2B5EF4-FFF2-40B4-BE49-F238E27FC236}">
                <a16:creationId xmlns:a16="http://schemas.microsoft.com/office/drawing/2014/main" id="{100C2072-97E4-FB45-B223-328639A2C6DB}"/>
              </a:ext>
            </a:extLst>
          </p:cNvPr>
          <p:cNvGrpSpPr/>
          <p:nvPr userDrawn="1"/>
        </p:nvGrpSpPr>
        <p:grpSpPr>
          <a:xfrm>
            <a:off x="11177752" y="0"/>
            <a:ext cx="875492" cy="6858000"/>
            <a:chOff x="10301784" y="-13459"/>
            <a:chExt cx="1633488" cy="6871459"/>
          </a:xfrm>
        </p:grpSpPr>
        <p:sp>
          <p:nvSpPr>
            <p:cNvPr id="9" name="Parallelogram 8">
              <a:extLst>
                <a:ext uri="{FF2B5EF4-FFF2-40B4-BE49-F238E27FC236}">
                  <a16:creationId xmlns:a16="http://schemas.microsoft.com/office/drawing/2014/main" id="{AF2F4C25-4038-374C-858B-CAD89C688251}"/>
                </a:ext>
              </a:extLst>
            </p:cNvPr>
            <p:cNvSpPr/>
            <p:nvPr userDrawn="1"/>
          </p:nvSpPr>
          <p:spPr>
            <a:xfrm flipH="1">
              <a:off x="10301784" y="-12605"/>
              <a:ext cx="1280615" cy="6008516"/>
            </a:xfrm>
            <a:prstGeom prst="parallelogram">
              <a:avLst>
                <a:gd name="adj" fmla="val 91940"/>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A038A988-33FF-B845-8DC8-4B134002B35A}"/>
                </a:ext>
              </a:extLst>
            </p:cNvPr>
            <p:cNvSpPr/>
            <p:nvPr userDrawn="1"/>
          </p:nvSpPr>
          <p:spPr>
            <a:xfrm flipH="1">
              <a:off x="11559720" y="6480406"/>
              <a:ext cx="173724" cy="377594"/>
            </a:xfrm>
            <a:prstGeom prst="parallelogram">
              <a:avLst>
                <a:gd name="adj" fmla="val 42084"/>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BE5BE6FA-D7D4-E346-9A24-FA0762FB638E}"/>
                </a:ext>
              </a:extLst>
            </p:cNvPr>
            <p:cNvSpPr/>
            <p:nvPr userDrawn="1"/>
          </p:nvSpPr>
          <p:spPr>
            <a:xfrm flipH="1">
              <a:off x="10400928" y="-12713"/>
              <a:ext cx="1280615" cy="6008516"/>
            </a:xfrm>
            <a:prstGeom prst="parallelogram">
              <a:avLst>
                <a:gd name="adj" fmla="val 91940"/>
              </a:avLst>
            </a:prstGeom>
            <a:blipFill dpi="0" rotWithShape="1">
              <a:blip r:embed="rId1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2C56BD7F-384B-834A-BD5D-9B2482FD133F}"/>
                </a:ext>
              </a:extLst>
            </p:cNvPr>
            <p:cNvSpPr/>
            <p:nvPr userDrawn="1"/>
          </p:nvSpPr>
          <p:spPr>
            <a:xfrm flipH="1">
              <a:off x="11658864" y="6480298"/>
              <a:ext cx="173724" cy="377594"/>
            </a:xfrm>
            <a:prstGeom prst="parallelogram">
              <a:avLst>
                <a:gd name="adj" fmla="val 42084"/>
              </a:avLst>
            </a:prstGeom>
            <a:blipFill dpi="0" rotWithShape="1">
              <a:blip r:embed="rId1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722CA703-B982-AB45-92C5-37ADD0B0269A}"/>
                </a:ext>
              </a:extLst>
            </p:cNvPr>
            <p:cNvSpPr/>
            <p:nvPr userDrawn="1"/>
          </p:nvSpPr>
          <p:spPr>
            <a:xfrm flipH="1">
              <a:off x="10503612" y="-13459"/>
              <a:ext cx="1280615" cy="6008516"/>
            </a:xfrm>
            <a:prstGeom prst="parallelogram">
              <a:avLst>
                <a:gd name="adj" fmla="val 91940"/>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F3F01A3-318D-134E-99C0-B589A0B8BD04}"/>
                </a:ext>
              </a:extLst>
            </p:cNvPr>
            <p:cNvSpPr/>
            <p:nvPr userDrawn="1"/>
          </p:nvSpPr>
          <p:spPr>
            <a:xfrm flipH="1">
              <a:off x="11761548" y="6479552"/>
              <a:ext cx="173724" cy="377594"/>
            </a:xfrm>
            <a:prstGeom prst="parallelogram">
              <a:avLst>
                <a:gd name="adj" fmla="val 42084"/>
              </a:avLst>
            </a:prstGeom>
            <a:solidFill>
              <a:srgbClr val="EB2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63274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4.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8.jpeg"/><Relationship Id="rId7" Type="http://schemas.openxmlformats.org/officeDocument/2006/relationships/diagramColors" Target="../diagrams/colors9.xml"/><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9.jpeg"/><Relationship Id="rId7" Type="http://schemas.openxmlformats.org/officeDocument/2006/relationships/diagramColors" Target="../diagrams/colors10.xml"/><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4C7DD-3051-CB42-8A33-F39AF7E5BC93}"/>
              </a:ext>
            </a:extLst>
          </p:cNvPr>
          <p:cNvSpPr>
            <a:spLocks noGrp="1"/>
          </p:cNvSpPr>
          <p:nvPr>
            <p:ph type="ctrTitle"/>
          </p:nvPr>
        </p:nvSpPr>
        <p:spPr>
          <a:xfrm>
            <a:off x="633446" y="640081"/>
            <a:ext cx="6562262" cy="3849244"/>
          </a:xfrm>
          <a:noFill/>
        </p:spPr>
        <p:txBody>
          <a:bodyPr vert="horz" lIns="91440" tIns="45720" rIns="91440" bIns="45720" rtlCol="0">
            <a:normAutofit/>
          </a:bodyPr>
          <a:lstStyle/>
          <a:p>
            <a:pPr algn="r"/>
            <a:r>
              <a:rPr lang="en-US" dirty="0"/>
              <a:t>STAT3953 </a:t>
            </a:r>
            <a:br>
              <a:rPr lang="en-US" dirty="0"/>
            </a:br>
            <a:r>
              <a:rPr lang="en-US" dirty="0"/>
              <a:t>Group Project</a:t>
            </a:r>
          </a:p>
        </p:txBody>
      </p:sp>
      <p:pic>
        <p:nvPicPr>
          <p:cNvPr id="4" name="Picture 3" descr="A picture containing clock&#10;&#10;Description automatically generated">
            <a:extLst>
              <a:ext uri="{FF2B5EF4-FFF2-40B4-BE49-F238E27FC236}">
                <a16:creationId xmlns:a16="http://schemas.microsoft.com/office/drawing/2014/main" id="{69180E9C-AC95-B644-AA35-88C51D2374D1}"/>
              </a:ext>
            </a:extLst>
          </p:cNvPr>
          <p:cNvPicPr>
            <a:picLocks noChangeAspect="1"/>
          </p:cNvPicPr>
          <p:nvPr/>
        </p:nvPicPr>
        <p:blipFill rotWithShape="1">
          <a:blip r:embed="rId3"/>
          <a:srcRect t="17051" r="1" b="5657"/>
          <a:stretch/>
        </p:blipFill>
        <p:spPr>
          <a:xfrm>
            <a:off x="7552944" y="10"/>
            <a:ext cx="4636008" cy="6857990"/>
          </a:xfrm>
          <a:prstGeom prst="rect">
            <a:avLst/>
          </a:prstGeom>
        </p:spPr>
      </p:pic>
      <p:sp>
        <p:nvSpPr>
          <p:cNvPr id="5" name="Rectangle 4">
            <a:extLst>
              <a:ext uri="{FF2B5EF4-FFF2-40B4-BE49-F238E27FC236}">
                <a16:creationId xmlns:a16="http://schemas.microsoft.com/office/drawing/2014/main" id="{A86DF0F2-A022-6D4E-8993-6BE8E14F1330}"/>
              </a:ext>
            </a:extLst>
          </p:cNvPr>
          <p:cNvSpPr/>
          <p:nvPr/>
        </p:nvSpPr>
        <p:spPr>
          <a:xfrm>
            <a:off x="1187045" y="4754988"/>
            <a:ext cx="6096000" cy="1477328"/>
          </a:xfrm>
          <a:prstGeom prst="rect">
            <a:avLst/>
          </a:prstGeom>
        </p:spPr>
        <p:txBody>
          <a:bodyPr>
            <a:spAutoFit/>
          </a:bodyPr>
          <a:lstStyle/>
          <a:p>
            <a:r>
              <a:rPr lang="en-US" sz="1800" b="0" i="0" u="none" strike="noStrike" baseline="0" dirty="0">
                <a:solidFill>
                  <a:srgbClr val="000000"/>
                </a:solidFill>
                <a:latin typeface="Arial" panose="020B0604020202020204" pitchFamily="34" charset="0"/>
              </a:rPr>
              <a:t>Jackson Leung</a:t>
            </a:r>
          </a:p>
          <a:p>
            <a:r>
              <a:rPr lang="en-US" sz="1800" b="0" i="0" u="none" strike="noStrike" baseline="0" dirty="0">
                <a:solidFill>
                  <a:srgbClr val="000000"/>
                </a:solidFill>
                <a:latin typeface="Arial" panose="020B0604020202020204" pitchFamily="34" charset="0"/>
              </a:rPr>
              <a:t>Elizabeth Zhu </a:t>
            </a:r>
            <a:r>
              <a:rPr lang="en-US" sz="1800" b="0" i="0" u="none" strike="noStrike" baseline="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	</a:t>
            </a:r>
          </a:p>
          <a:p>
            <a:r>
              <a:rPr lang="en-US" sz="1800" b="0" i="0" u="none" strike="noStrike" baseline="0" dirty="0">
                <a:solidFill>
                  <a:srgbClr val="000000"/>
                </a:solidFill>
                <a:latin typeface="Arial" panose="020B0604020202020204" pitchFamily="34" charset="0"/>
              </a:rPr>
              <a:t>Kelvin Cheung 	</a:t>
            </a:r>
          </a:p>
          <a:p>
            <a:r>
              <a:rPr lang="en-US" sz="1800" b="0" i="0" u="none" strike="noStrike" baseline="0" dirty="0">
                <a:solidFill>
                  <a:srgbClr val="000000"/>
                </a:solidFill>
                <a:latin typeface="Arial" panose="020B0604020202020204" pitchFamily="34" charset="0"/>
              </a:rPr>
              <a:t>Natalie Fung 	</a:t>
            </a:r>
          </a:p>
          <a:p>
            <a:r>
              <a:rPr lang="en-US" sz="1800" b="0" i="0" u="none" strike="noStrike" baseline="0" dirty="0">
                <a:solidFill>
                  <a:srgbClr val="000000"/>
                </a:solidFill>
                <a:latin typeface="Arial" panose="020B0604020202020204" pitchFamily="34" charset="0"/>
              </a:rPr>
              <a:t>Tiffany Wong 	</a:t>
            </a:r>
          </a:p>
        </p:txBody>
      </p:sp>
    </p:spTree>
    <p:extLst>
      <p:ext uri="{BB962C8B-B14F-4D97-AF65-F5344CB8AC3E}">
        <p14:creationId xmlns:p14="http://schemas.microsoft.com/office/powerpoint/2010/main" val="182475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7C1E63A8-8966-4F1F-B1FC-DF7A44640E54}"/>
              </a:ext>
            </a:extLst>
          </p:cNvPr>
          <p:cNvSpPr>
            <a:spLocks noGrp="1"/>
          </p:cNvSpPr>
          <p:nvPr>
            <p:ph type="title"/>
          </p:nvPr>
        </p:nvSpPr>
        <p:spPr>
          <a:xfrm>
            <a:off x="1115568" y="548640"/>
            <a:ext cx="10168128" cy="1179576"/>
          </a:xfrm>
        </p:spPr>
        <p:txBody>
          <a:bodyPr>
            <a:normAutofit/>
          </a:bodyPr>
          <a:lstStyle/>
          <a:p>
            <a:r>
              <a:rPr lang="en-US" sz="4000" dirty="0"/>
              <a:t>Legal Process for Divorce</a:t>
            </a:r>
          </a:p>
        </p:txBody>
      </p:sp>
      <p:sp>
        <p:nvSpPr>
          <p:cNvPr id="18" name="Rectangle 1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EF37D1B-E5C9-C844-8136-ECF9EB42266C}"/>
              </a:ext>
            </a:extLst>
          </p:cNvPr>
          <p:cNvSpPr>
            <a:spLocks noGrp="1"/>
          </p:cNvSpPr>
          <p:nvPr>
            <p:ph idx="1"/>
          </p:nvPr>
        </p:nvSpPr>
        <p:spPr>
          <a:xfrm>
            <a:off x="626850" y="2229408"/>
            <a:ext cx="11095758" cy="4288124"/>
          </a:xfrm>
        </p:spPr>
        <p:txBody>
          <a:bodyPr>
            <a:noAutofit/>
          </a:bodyPr>
          <a:lstStyle/>
          <a:p>
            <a:pPr>
              <a:lnSpc>
                <a:spcPct val="100000"/>
              </a:lnSpc>
              <a:spcAft>
                <a:spcPts val="1200"/>
              </a:spcAft>
            </a:pPr>
            <a:r>
              <a:rPr lang="en-GB" sz="2000" dirty="0">
                <a:latin typeface="Arial" panose="020B0604020202020204" pitchFamily="34" charset="0"/>
                <a:ea typeface="PMingLiU" panose="02020500000000000000" pitchFamily="18" charset="-120"/>
                <a:cs typeface="Times New Roman" panose="02020603050405020304" pitchFamily="18" charset="0"/>
              </a:rPr>
              <a:t>Under HKSAR Marriage Law:</a:t>
            </a:r>
          </a:p>
          <a:p>
            <a:pPr marL="342900" indent="-342900">
              <a:lnSpc>
                <a:spcPct val="100000"/>
              </a:lnSpc>
              <a:spcAft>
                <a:spcPts val="1200"/>
              </a:spcAft>
              <a:buFont typeface="+mj-lt"/>
              <a:buAutoNum type="arabicPeriod"/>
            </a:pPr>
            <a:r>
              <a:rPr lang="en-GB" sz="2000" dirty="0">
                <a:latin typeface="Arial" panose="020B0604020202020204" pitchFamily="34" charset="0"/>
                <a:ea typeface="PMingLiU" panose="02020500000000000000" pitchFamily="18" charset="-120"/>
                <a:cs typeface="Times New Roman" panose="02020603050405020304" pitchFamily="18" charset="0"/>
              </a:rPr>
              <a:t>If both agree to divorce: at least 1 year of separation before filing a divorce; or</a:t>
            </a:r>
          </a:p>
          <a:p>
            <a:pPr marL="342900" lvl="0" indent="-342900">
              <a:lnSpc>
                <a:spcPct val="100000"/>
              </a:lnSpc>
              <a:spcAft>
                <a:spcPts val="1200"/>
              </a:spcAft>
              <a:buFont typeface="+mj-lt"/>
              <a:buAutoNum type="arabicPeriod"/>
            </a:pPr>
            <a:r>
              <a:rPr lang="en-GB" sz="2000" dirty="0">
                <a:latin typeface="Arial" panose="020B0604020202020204" pitchFamily="34" charset="0"/>
                <a:ea typeface="PMingLiU" panose="02020500000000000000" pitchFamily="18" charset="-120"/>
                <a:cs typeface="Times New Roman" panose="02020603050405020304" pitchFamily="18" charset="0"/>
              </a:rPr>
              <a:t>If only one party wishes to divorce: at least 2 years of separation before filing a divorce </a:t>
            </a:r>
            <a:endParaRPr lang="en-US" sz="2000" dirty="0"/>
          </a:p>
          <a:p>
            <a:pPr marL="0" indent="0">
              <a:buNone/>
            </a:pPr>
            <a:endParaRPr lang="en-GB" sz="2000" dirty="0">
              <a:latin typeface="Arial" panose="020B0604020202020204" pitchFamily="34" charset="0"/>
              <a:ea typeface="PMingLiU" panose="02020500000000000000" pitchFamily="18" charset="-120"/>
            </a:endParaRPr>
          </a:p>
          <a:p>
            <a:endParaRPr lang="en-US" sz="2000" dirty="0"/>
          </a:p>
        </p:txBody>
      </p:sp>
      <p:pic>
        <p:nvPicPr>
          <p:cNvPr id="10" name="Picture 2">
            <a:extLst>
              <a:ext uri="{FF2B5EF4-FFF2-40B4-BE49-F238E27FC236}">
                <a16:creationId xmlns:a16="http://schemas.microsoft.com/office/drawing/2014/main" id="{3E93B1C4-0FD0-D744-8F75-3E3D5F32E8D1}"/>
              </a:ext>
            </a:extLst>
          </p:cNvPr>
          <p:cNvPicPr>
            <a:picLocks noChangeAspect="1" noChangeArrowheads="1"/>
          </p:cNvPicPr>
          <p:nvPr/>
        </p:nvPicPr>
        <p:blipFill>
          <a:blip r:embed="rId3"/>
          <a:srcRect/>
          <a:stretch>
            <a:fillRect/>
          </a:stretch>
        </p:blipFill>
        <p:spPr bwMode="auto">
          <a:xfrm>
            <a:off x="1722581" y="4029753"/>
            <a:ext cx="8746838" cy="2487779"/>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A8618625-0155-FA47-8499-6E131C13B026}"/>
              </a:ext>
            </a:extLst>
          </p:cNvPr>
          <p:cNvSpPr txBox="1"/>
          <p:nvPr/>
        </p:nvSpPr>
        <p:spPr>
          <a:xfrm>
            <a:off x="266329" y="6519446"/>
            <a:ext cx="7901127" cy="215444"/>
          </a:xfrm>
          <a:prstGeom prst="rect">
            <a:avLst/>
          </a:prstGeom>
          <a:noFill/>
        </p:spPr>
        <p:txBody>
          <a:bodyPr wrap="square" rtlCol="0">
            <a:spAutoFit/>
          </a:bodyPr>
          <a:lstStyle/>
          <a:p>
            <a:pPr algn="l">
              <a:lnSpc>
                <a:spcPct val="100000"/>
              </a:lnSpc>
              <a:spcAft>
                <a:spcPts val="800"/>
              </a:spcAft>
            </a:pPr>
            <a:r>
              <a:rPr lang="en-GB" sz="800" dirty="0">
                <a:solidFill>
                  <a:srgbClr val="000000"/>
                </a:solidFill>
                <a:effectLst/>
                <a:latin typeface="Arial" panose="020B0604020202020204" pitchFamily="34" charset="0"/>
                <a:ea typeface="PMingLiU" panose="02020500000000000000" pitchFamily="18" charset="-120"/>
                <a:cs typeface="Arial" panose="020B0604020202020204" pitchFamily="34" charset="0"/>
              </a:rPr>
              <a:t>Hong Kong e-Legislation, “</a:t>
            </a:r>
            <a:r>
              <a:rPr lang="en-GB" sz="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Cap.192 Matrimonial Proceedings and Property Ordinance,</a:t>
            </a:r>
            <a:r>
              <a:rPr lang="en-GB" sz="800" dirty="0">
                <a:solidFill>
                  <a:srgbClr val="000000"/>
                </a:solidFill>
                <a:effectLst/>
                <a:latin typeface="Arial" panose="020B0604020202020204" pitchFamily="34" charset="0"/>
                <a:ea typeface="PMingLiU" panose="02020500000000000000" pitchFamily="18" charset="-120"/>
                <a:cs typeface="Arial" panose="020B0604020202020204" pitchFamily="34" charset="0"/>
              </a:rPr>
              <a:t>” &amp; </a:t>
            </a:r>
            <a:r>
              <a:rPr lang="en-US" sz="800" dirty="0">
                <a:effectLst/>
                <a:latin typeface="Arial" panose="020B0604020202020204" pitchFamily="34" charset="0"/>
                <a:ea typeface="PMingLiU" panose="02020500000000000000" pitchFamily="18" charset="-120"/>
                <a:cs typeface="Times New Roman" panose="02020603050405020304" pitchFamily="18" charset="0"/>
              </a:rPr>
              <a:t>“Cap. 179 Matrimonial Causes Ordinance,”</a:t>
            </a:r>
          </a:p>
        </p:txBody>
      </p:sp>
    </p:spTree>
    <p:extLst>
      <p:ext uri="{BB962C8B-B14F-4D97-AF65-F5344CB8AC3E}">
        <p14:creationId xmlns:p14="http://schemas.microsoft.com/office/powerpoint/2010/main" val="393889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7C1E63A8-8966-4F1F-B1FC-DF7A44640E54}"/>
              </a:ext>
            </a:extLst>
          </p:cNvPr>
          <p:cNvSpPr>
            <a:spLocks noGrp="1"/>
          </p:cNvSpPr>
          <p:nvPr>
            <p:ph type="title"/>
          </p:nvPr>
        </p:nvSpPr>
        <p:spPr>
          <a:xfrm>
            <a:off x="1115568" y="548640"/>
            <a:ext cx="10168128" cy="1179576"/>
          </a:xfrm>
        </p:spPr>
        <p:txBody>
          <a:bodyPr>
            <a:normAutofit/>
          </a:bodyPr>
          <a:lstStyle/>
          <a:p>
            <a:r>
              <a:rPr lang="en-US" sz="4000" dirty="0"/>
              <a:t>Legal Disputes during Divorce</a:t>
            </a:r>
          </a:p>
        </p:txBody>
      </p:sp>
      <p:sp>
        <p:nvSpPr>
          <p:cNvPr id="18" name="Rectangle 1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EF37D1B-E5C9-C844-8136-ECF9EB42266C}"/>
              </a:ext>
            </a:extLst>
          </p:cNvPr>
          <p:cNvSpPr>
            <a:spLocks noGrp="1"/>
          </p:cNvSpPr>
          <p:nvPr>
            <p:ph idx="1"/>
          </p:nvPr>
        </p:nvSpPr>
        <p:spPr>
          <a:xfrm>
            <a:off x="626850" y="2229408"/>
            <a:ext cx="11095758" cy="4288124"/>
          </a:xfrm>
        </p:spPr>
        <p:txBody>
          <a:bodyPr>
            <a:noAutofit/>
          </a:bodyPr>
          <a:lstStyle/>
          <a:p>
            <a:r>
              <a:rPr lang="en-GB" sz="2000" dirty="0">
                <a:latin typeface="Arial" panose="020B0604020202020204" pitchFamily="34" charset="0"/>
                <a:ea typeface="PMingLiU" panose="02020500000000000000" pitchFamily="18" charset="-120"/>
              </a:rPr>
              <a:t>50:50 distribution of assets</a:t>
            </a:r>
          </a:p>
          <a:p>
            <a:r>
              <a:rPr lang="en-GB" sz="2000" dirty="0">
                <a:latin typeface="Arial" panose="020B0604020202020204" pitchFamily="34" charset="0"/>
                <a:ea typeface="PMingLiU" panose="02020500000000000000" pitchFamily="18" charset="-120"/>
              </a:rPr>
              <a:t>Request alimony (</a:t>
            </a:r>
            <a:r>
              <a:rPr lang="en-GB" sz="2000" dirty="0" err="1">
                <a:latin typeface="Arial" panose="020B0604020202020204" pitchFamily="34" charset="0"/>
                <a:ea typeface="PMingLiU" panose="02020500000000000000" pitchFamily="18" charset="-120"/>
              </a:rPr>
              <a:t>贍養費</a:t>
            </a:r>
            <a:r>
              <a:rPr lang="en-GB" sz="2000" dirty="0">
                <a:latin typeface="Arial" panose="020B0604020202020204" pitchFamily="34" charset="0"/>
                <a:ea typeface="PMingLiU" panose="02020500000000000000" pitchFamily="18" charset="-120"/>
              </a:rPr>
              <a:t>): lump sum or monthly payment </a:t>
            </a:r>
          </a:p>
          <a:p>
            <a:endParaRPr lang="en-GB" sz="2000" dirty="0">
              <a:latin typeface="Arial" panose="020B0604020202020204" pitchFamily="34" charset="0"/>
              <a:ea typeface="PMingLiU" panose="02020500000000000000" pitchFamily="18" charset="-120"/>
            </a:endParaRPr>
          </a:p>
          <a:p>
            <a:pPr marL="0" indent="0">
              <a:buNone/>
            </a:pPr>
            <a:endParaRPr lang="en-GB" sz="2000" dirty="0">
              <a:latin typeface="Arial" panose="020B0604020202020204" pitchFamily="34" charset="0"/>
              <a:ea typeface="PMingLiU" panose="02020500000000000000" pitchFamily="18" charset="-120"/>
            </a:endParaRPr>
          </a:p>
          <a:p>
            <a:pPr marL="0" indent="0">
              <a:buNone/>
            </a:pPr>
            <a:endParaRPr lang="en-GB" sz="2000" dirty="0">
              <a:latin typeface="Arial" panose="020B0604020202020204" pitchFamily="34" charset="0"/>
              <a:ea typeface="PMingLiU" panose="02020500000000000000" pitchFamily="18" charset="-120"/>
            </a:endParaRPr>
          </a:p>
          <a:p>
            <a:pPr marL="0" indent="0">
              <a:buNone/>
            </a:pPr>
            <a:endParaRPr lang="en-GB" sz="2000" dirty="0">
              <a:latin typeface="Arial" panose="020B0604020202020204" pitchFamily="34" charset="0"/>
              <a:ea typeface="PMingLiU" panose="02020500000000000000" pitchFamily="18" charset="-120"/>
            </a:endParaRPr>
          </a:p>
          <a:p>
            <a:pPr marL="0" indent="0">
              <a:buNone/>
            </a:pPr>
            <a:endParaRPr lang="en-GB" sz="2000" dirty="0">
              <a:latin typeface="Arial" panose="020B0604020202020204" pitchFamily="34" charset="0"/>
              <a:ea typeface="PMingLiU" panose="02020500000000000000" pitchFamily="18" charset="-120"/>
            </a:endParaRPr>
          </a:p>
          <a:p>
            <a:pPr marL="0" indent="0">
              <a:buNone/>
            </a:pPr>
            <a:endParaRPr lang="en-GB" sz="2000" dirty="0">
              <a:latin typeface="Arial" panose="020B0604020202020204" pitchFamily="34" charset="0"/>
              <a:ea typeface="PMingLiU" panose="02020500000000000000" pitchFamily="18" charset="-120"/>
            </a:endParaRPr>
          </a:p>
          <a:p>
            <a:r>
              <a:rPr lang="en-US" sz="2000" i="1" dirty="0" err="1"/>
              <a:t>Marriversary</a:t>
            </a:r>
            <a:r>
              <a:rPr lang="en-US" sz="2000" dirty="0"/>
              <a:t> can provide a </a:t>
            </a:r>
            <a:r>
              <a:rPr lang="en-US" sz="2000" b="1" dirty="0"/>
              <a:t>no-fault divorce</a:t>
            </a:r>
          </a:p>
          <a:p>
            <a:pPr lvl="1"/>
            <a:r>
              <a:rPr lang="en-US" sz="2000" dirty="0"/>
              <a:t>Lowering cost by avoiding expensive litigation incurred by divorce</a:t>
            </a:r>
          </a:p>
          <a:p>
            <a:pPr marL="0" indent="0">
              <a:buNone/>
            </a:pPr>
            <a:endParaRPr lang="en-GB" sz="2000" dirty="0">
              <a:latin typeface="Arial" panose="020B0604020202020204" pitchFamily="34" charset="0"/>
              <a:ea typeface="PMingLiU" panose="02020500000000000000" pitchFamily="18" charset="-120"/>
            </a:endParaRPr>
          </a:p>
          <a:p>
            <a:endParaRPr lang="en-US" sz="2000" dirty="0"/>
          </a:p>
        </p:txBody>
      </p:sp>
      <p:sp>
        <p:nvSpPr>
          <p:cNvPr id="9" name="TextBox 8">
            <a:extLst>
              <a:ext uri="{FF2B5EF4-FFF2-40B4-BE49-F238E27FC236}">
                <a16:creationId xmlns:a16="http://schemas.microsoft.com/office/drawing/2014/main" id="{D3FA30AB-A489-4016-ADF6-E4A14984C6CE}"/>
              </a:ext>
            </a:extLst>
          </p:cNvPr>
          <p:cNvSpPr txBox="1"/>
          <p:nvPr/>
        </p:nvSpPr>
        <p:spPr>
          <a:xfrm>
            <a:off x="626850" y="3429000"/>
            <a:ext cx="5469150" cy="1477328"/>
          </a:xfrm>
          <a:prstGeom prst="rect">
            <a:avLst/>
          </a:prstGeom>
          <a:solidFill>
            <a:schemeClr val="accent2">
              <a:lumMod val="40000"/>
              <a:lumOff val="60000"/>
            </a:schemeClr>
          </a:solidFill>
          <a:ln>
            <a:noFill/>
          </a:ln>
        </p:spPr>
        <p:txBody>
          <a:bodyPr wrap="square">
            <a:spAutoFit/>
          </a:bodyPr>
          <a:lstStyle/>
          <a:p>
            <a:r>
              <a:rPr lang="en-GB" sz="1800" dirty="0">
                <a:latin typeface="Arial" panose="020B0604020202020204" pitchFamily="34" charset="0"/>
                <a:ea typeface="PMingLiU" panose="02020500000000000000" pitchFamily="18" charset="-120"/>
              </a:rPr>
              <a:t>Problem during recovery process:</a:t>
            </a:r>
          </a:p>
          <a:p>
            <a:pPr marL="457200" indent="-457200">
              <a:buFont typeface="+mj-lt"/>
              <a:buAutoNum type="arabicPeriod"/>
            </a:pPr>
            <a:r>
              <a:rPr lang="en-GB" sz="1800" dirty="0">
                <a:latin typeface="Arial" panose="020B0604020202020204" pitchFamily="34" charset="0"/>
                <a:ea typeface="PMingLiU" panose="02020500000000000000" pitchFamily="18" charset="-120"/>
              </a:rPr>
              <a:t>Alimony arrears</a:t>
            </a:r>
          </a:p>
          <a:p>
            <a:pPr marL="457200" indent="-457200">
              <a:buFont typeface="+mj-lt"/>
              <a:buAutoNum type="arabicPeriod"/>
            </a:pPr>
            <a:r>
              <a:rPr lang="en-GB" sz="1800" dirty="0">
                <a:latin typeface="Arial" panose="020B0604020202020204" pitchFamily="34" charset="0"/>
                <a:ea typeface="PMingLiU" panose="02020500000000000000" pitchFamily="18" charset="-120"/>
              </a:rPr>
              <a:t>Late and insufficient alimony</a:t>
            </a:r>
          </a:p>
          <a:p>
            <a:pPr marL="457200" indent="-457200">
              <a:buFont typeface="+mj-lt"/>
              <a:buAutoNum type="arabicPeriod"/>
            </a:pPr>
            <a:r>
              <a:rPr lang="en-GB" sz="1800" dirty="0">
                <a:latin typeface="Arial" panose="020B0604020202020204" pitchFamily="34" charset="0"/>
                <a:ea typeface="PMingLiU" panose="02020500000000000000" pitchFamily="18" charset="-120"/>
              </a:rPr>
              <a:t>Be scold or humiliated when collecting alimony</a:t>
            </a:r>
          </a:p>
          <a:p>
            <a:pPr marL="457200" indent="-457200">
              <a:buFont typeface="+mj-lt"/>
              <a:buAutoNum type="arabicPeriod"/>
            </a:pPr>
            <a:r>
              <a:rPr lang="en-GB" sz="1800" dirty="0">
                <a:latin typeface="Arial" panose="020B0604020202020204" pitchFamily="34" charset="0"/>
                <a:ea typeface="PMingLiU" panose="02020500000000000000" pitchFamily="18" charset="-120"/>
              </a:rPr>
              <a:t>Ex-husband went missing </a:t>
            </a:r>
          </a:p>
        </p:txBody>
      </p:sp>
      <p:sp>
        <p:nvSpPr>
          <p:cNvPr id="2" name="TextBox 1">
            <a:extLst>
              <a:ext uri="{FF2B5EF4-FFF2-40B4-BE49-F238E27FC236}">
                <a16:creationId xmlns:a16="http://schemas.microsoft.com/office/drawing/2014/main" id="{A1B37B36-6CBC-4F72-A965-C641C969FF64}"/>
              </a:ext>
            </a:extLst>
          </p:cNvPr>
          <p:cNvSpPr txBox="1"/>
          <p:nvPr/>
        </p:nvSpPr>
        <p:spPr>
          <a:xfrm>
            <a:off x="266329" y="6519446"/>
            <a:ext cx="9703171" cy="253916"/>
          </a:xfrm>
          <a:prstGeom prst="rect">
            <a:avLst/>
          </a:prstGeom>
          <a:noFill/>
        </p:spPr>
        <p:txBody>
          <a:bodyPr wrap="square" rtlCol="0">
            <a:spAutoFit/>
          </a:bodyPr>
          <a:lstStyle/>
          <a:p>
            <a:r>
              <a:rPr lang="en-GB" sz="1050" dirty="0">
                <a:latin typeface="Arial" panose="020B0604020202020204" pitchFamily="34" charset="0"/>
                <a:ea typeface="PMingLiU" panose="02020500000000000000" pitchFamily="18" charset="-120"/>
              </a:rPr>
              <a:t>From results of Q</a:t>
            </a:r>
            <a:r>
              <a:rPr lang="en-GB" sz="1050" dirty="0">
                <a:effectLst/>
                <a:latin typeface="Arial" panose="020B0604020202020204" pitchFamily="34" charset="0"/>
                <a:ea typeface="PMingLiU" panose="02020500000000000000" pitchFamily="18" charset="-120"/>
              </a:rPr>
              <a:t>uestionnaire regarding divorced women’s status of recognition of alimony in 2016, the Hong Kong Federation of Women’s Centres.</a:t>
            </a:r>
            <a:endParaRPr lang="en-US" sz="1050" dirty="0"/>
          </a:p>
        </p:txBody>
      </p:sp>
    </p:spTree>
    <p:extLst>
      <p:ext uri="{BB962C8B-B14F-4D97-AF65-F5344CB8AC3E}">
        <p14:creationId xmlns:p14="http://schemas.microsoft.com/office/powerpoint/2010/main" val="8105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E951-ACAA-1E4C-8BB1-177FE99E62ED}"/>
              </a:ext>
            </a:extLst>
          </p:cNvPr>
          <p:cNvSpPr>
            <a:spLocks noGrp="1"/>
          </p:cNvSpPr>
          <p:nvPr>
            <p:ph type="title"/>
          </p:nvPr>
        </p:nvSpPr>
        <p:spPr/>
        <p:txBody>
          <a:bodyPr>
            <a:normAutofit/>
          </a:bodyPr>
          <a:lstStyle/>
          <a:p>
            <a:pPr marL="571500" indent="-571500">
              <a:buSzPct val="200000"/>
              <a:buBlip>
                <a:blip r:embed="rId3"/>
              </a:buBlip>
            </a:pPr>
            <a:r>
              <a:rPr lang="en-US" sz="3600" dirty="0"/>
              <a:t>Product Features</a:t>
            </a:r>
          </a:p>
        </p:txBody>
      </p:sp>
      <p:sp>
        <p:nvSpPr>
          <p:cNvPr id="3" name="Content Placeholder 2">
            <a:extLst>
              <a:ext uri="{FF2B5EF4-FFF2-40B4-BE49-F238E27FC236}">
                <a16:creationId xmlns:a16="http://schemas.microsoft.com/office/drawing/2014/main" id="{1FEEE94C-4F9D-5B41-B1BE-C09CA24F310E}"/>
              </a:ext>
            </a:extLst>
          </p:cNvPr>
          <p:cNvSpPr>
            <a:spLocks noGrp="1"/>
          </p:cNvSpPr>
          <p:nvPr>
            <p:ph idx="1"/>
          </p:nvPr>
        </p:nvSpPr>
        <p:spPr>
          <a:xfrm>
            <a:off x="838199" y="1566881"/>
            <a:ext cx="6007243" cy="4864736"/>
          </a:xfrm>
        </p:spPr>
        <p:txBody>
          <a:bodyPr>
            <a:normAutofit/>
          </a:bodyPr>
          <a:lstStyle/>
          <a:p>
            <a:r>
              <a:rPr lang="en-US" dirty="0"/>
              <a:t>Who are the policyholders?</a:t>
            </a:r>
          </a:p>
          <a:p>
            <a:pPr lvl="1"/>
            <a:r>
              <a:rPr lang="en-US" dirty="0"/>
              <a:t>Payer</a:t>
            </a:r>
          </a:p>
          <a:p>
            <a:pPr lvl="1"/>
            <a:r>
              <a:rPr lang="en-US" dirty="0"/>
              <a:t>Beneficiary</a:t>
            </a:r>
          </a:p>
          <a:p>
            <a:endParaRPr lang="en-US" dirty="0"/>
          </a:p>
          <a:p>
            <a:r>
              <a:rPr lang="en-US" dirty="0"/>
              <a:t>What benefits do we provide?</a:t>
            </a:r>
          </a:p>
          <a:p>
            <a:pPr lvl="1"/>
            <a:r>
              <a:rPr lang="en-US" dirty="0"/>
              <a:t>Maturity Benefit</a:t>
            </a:r>
          </a:p>
          <a:p>
            <a:pPr lvl="1"/>
            <a:r>
              <a:rPr lang="en-US" dirty="0"/>
              <a:t>Divorce Benefit</a:t>
            </a:r>
          </a:p>
          <a:p>
            <a:pPr lvl="1"/>
            <a:r>
              <a:rPr lang="en-US" dirty="0"/>
              <a:t>Death Benefit</a:t>
            </a:r>
          </a:p>
          <a:p>
            <a:pPr marL="457200" lvl="1" indent="0">
              <a:buNone/>
            </a:pPr>
            <a:endParaRPr lang="en-US" dirty="0"/>
          </a:p>
          <a:p>
            <a:r>
              <a:rPr lang="en-US" dirty="0"/>
              <a:t>How to avoid adverse selection?</a:t>
            </a:r>
          </a:p>
          <a:p>
            <a:pPr lvl="1"/>
            <a:r>
              <a:rPr lang="en-US" dirty="0"/>
              <a:t>3-year Elimination Period</a:t>
            </a:r>
          </a:p>
          <a:p>
            <a:pPr lvl="1"/>
            <a:r>
              <a:rPr lang="en-US" dirty="0"/>
              <a:t>Linearly increasing sum assured</a:t>
            </a:r>
          </a:p>
          <a:p>
            <a:pPr marL="0" indent="0">
              <a:buNone/>
            </a:pPr>
            <a:endParaRPr lang="en-US" dirty="0"/>
          </a:p>
          <a:p>
            <a:pPr lvl="1"/>
            <a:endParaRPr lang="en-US" dirty="0"/>
          </a:p>
          <a:p>
            <a:pPr lvl="1"/>
            <a:endParaRPr lang="en-US" dirty="0"/>
          </a:p>
        </p:txBody>
      </p:sp>
      <p:pic>
        <p:nvPicPr>
          <p:cNvPr id="6" name="Graphic 5">
            <a:extLst>
              <a:ext uri="{FF2B5EF4-FFF2-40B4-BE49-F238E27FC236}">
                <a16:creationId xmlns:a16="http://schemas.microsoft.com/office/drawing/2014/main" id="{4F28F165-0B31-6E4B-A5D8-092CF75A1B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96850" y="3197223"/>
            <a:ext cx="1009651" cy="1009651"/>
          </a:xfrm>
          <a:prstGeom prst="rect">
            <a:avLst/>
          </a:prstGeom>
        </p:spPr>
      </p:pic>
      <p:pic>
        <p:nvPicPr>
          <p:cNvPr id="8" name="Graphic 7">
            <a:extLst>
              <a:ext uri="{FF2B5EF4-FFF2-40B4-BE49-F238E27FC236}">
                <a16:creationId xmlns:a16="http://schemas.microsoft.com/office/drawing/2014/main" id="{8216917E-F068-4146-9F84-29AD2E697A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46645" y="3230563"/>
            <a:ext cx="1009650" cy="1009650"/>
          </a:xfrm>
          <a:prstGeom prst="rect">
            <a:avLst/>
          </a:prstGeom>
        </p:spPr>
      </p:pic>
      <p:pic>
        <p:nvPicPr>
          <p:cNvPr id="10" name="Graphic 9">
            <a:extLst>
              <a:ext uri="{FF2B5EF4-FFF2-40B4-BE49-F238E27FC236}">
                <a16:creationId xmlns:a16="http://schemas.microsoft.com/office/drawing/2014/main" id="{0F3F7FF8-7575-6342-819D-F59F65A0A0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54587" y="1306639"/>
            <a:ext cx="1479550" cy="1479550"/>
          </a:xfrm>
          <a:prstGeom prst="rect">
            <a:avLst/>
          </a:prstGeom>
        </p:spPr>
      </p:pic>
      <p:pic>
        <p:nvPicPr>
          <p:cNvPr id="12" name="Graphic 11">
            <a:extLst>
              <a:ext uri="{FF2B5EF4-FFF2-40B4-BE49-F238E27FC236}">
                <a16:creationId xmlns:a16="http://schemas.microsoft.com/office/drawing/2014/main" id="{7382D569-D583-0044-91D8-51086F4C1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6070" y="3222878"/>
            <a:ext cx="1009650" cy="1009650"/>
          </a:xfrm>
          <a:prstGeom prst="rect">
            <a:avLst/>
          </a:prstGeom>
        </p:spPr>
      </p:pic>
      <p:sp>
        <p:nvSpPr>
          <p:cNvPr id="11" name="Content Placeholder 2">
            <a:extLst>
              <a:ext uri="{FF2B5EF4-FFF2-40B4-BE49-F238E27FC236}">
                <a16:creationId xmlns:a16="http://schemas.microsoft.com/office/drawing/2014/main" id="{362DD91B-92F6-654F-9AE9-844C6172973A}"/>
              </a:ext>
            </a:extLst>
          </p:cNvPr>
          <p:cNvSpPr txBox="1">
            <a:spLocks/>
          </p:cNvSpPr>
          <p:nvPr/>
        </p:nvSpPr>
        <p:spPr>
          <a:xfrm>
            <a:off x="6214870" y="5131326"/>
            <a:ext cx="4265406" cy="1479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Highlight</a:t>
            </a:r>
          </a:p>
          <a:p>
            <a:pPr lvl="1"/>
            <a:r>
              <a:rPr lang="en-US" dirty="0"/>
              <a:t>3-year grace period</a:t>
            </a:r>
          </a:p>
        </p:txBody>
      </p:sp>
    </p:spTree>
    <p:extLst>
      <p:ext uri="{BB962C8B-B14F-4D97-AF65-F5344CB8AC3E}">
        <p14:creationId xmlns:p14="http://schemas.microsoft.com/office/powerpoint/2010/main" val="39525309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AE951-ACAA-1E4C-8BB1-177FE99E62ED}"/>
              </a:ext>
            </a:extLst>
          </p:cNvPr>
          <p:cNvSpPr>
            <a:spLocks noGrp="1"/>
          </p:cNvSpPr>
          <p:nvPr>
            <p:ph type="title"/>
          </p:nvPr>
        </p:nvSpPr>
        <p:spPr>
          <a:xfrm>
            <a:off x="630936" y="639520"/>
            <a:ext cx="3429000" cy="1719072"/>
          </a:xfrm>
        </p:spPr>
        <p:txBody>
          <a:bodyPr anchor="b">
            <a:normAutofit/>
          </a:bodyPr>
          <a:lstStyle/>
          <a:p>
            <a:pPr marL="571500" indent="-571500">
              <a:buSzPct val="200000"/>
              <a:buBlip>
                <a:blip r:embed="rId3"/>
              </a:buBlip>
            </a:pPr>
            <a:r>
              <a:rPr lang="en-US" sz="4000" dirty="0"/>
              <a:t>Product Features</a:t>
            </a:r>
          </a:p>
        </p:txBody>
      </p:sp>
      <p:sp>
        <p:nvSpPr>
          <p:cNvPr id="2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EEE94C-4F9D-5B41-B1BE-C09CA24F310E}"/>
              </a:ext>
            </a:extLst>
          </p:cNvPr>
          <p:cNvSpPr>
            <a:spLocks noGrp="1"/>
          </p:cNvSpPr>
          <p:nvPr>
            <p:ph idx="1"/>
          </p:nvPr>
        </p:nvSpPr>
        <p:spPr>
          <a:xfrm>
            <a:off x="630936" y="2807208"/>
            <a:ext cx="3429000" cy="3410712"/>
          </a:xfrm>
        </p:spPr>
        <p:txBody>
          <a:bodyPr anchor="t">
            <a:normAutofit/>
          </a:bodyPr>
          <a:lstStyle/>
          <a:p>
            <a:endParaRPr lang="en-US" sz="2200"/>
          </a:p>
          <a:p>
            <a:endParaRPr lang="en-US" sz="2200"/>
          </a:p>
          <a:p>
            <a:endParaRPr lang="en-US" sz="2200"/>
          </a:p>
        </p:txBody>
      </p:sp>
      <p:graphicFrame>
        <p:nvGraphicFramePr>
          <p:cNvPr id="4" name="Table 4">
            <a:extLst>
              <a:ext uri="{FF2B5EF4-FFF2-40B4-BE49-F238E27FC236}">
                <a16:creationId xmlns:a16="http://schemas.microsoft.com/office/drawing/2014/main" id="{A170B868-1E70-B145-90ED-9CB8884E83A9}"/>
              </a:ext>
            </a:extLst>
          </p:cNvPr>
          <p:cNvGraphicFramePr>
            <a:graphicFrameLocks noGrp="1"/>
          </p:cNvGraphicFramePr>
          <p:nvPr>
            <p:extLst>
              <p:ext uri="{D42A27DB-BD31-4B8C-83A1-F6EECF244321}">
                <p14:modId xmlns:p14="http://schemas.microsoft.com/office/powerpoint/2010/main" val="598113223"/>
              </p:ext>
            </p:extLst>
          </p:nvPr>
        </p:nvGraphicFramePr>
        <p:xfrm>
          <a:off x="4059936" y="639520"/>
          <a:ext cx="7320269" cy="5560113"/>
        </p:xfrm>
        <a:graphic>
          <a:graphicData uri="http://schemas.openxmlformats.org/drawingml/2006/table">
            <a:tbl>
              <a:tblPr firstRow="1" bandRow="1">
                <a:tableStyleId>{5C22544A-7EE6-4342-B048-85BDC9FD1C3A}</a:tableStyleId>
              </a:tblPr>
              <a:tblGrid>
                <a:gridCol w="2138012">
                  <a:extLst>
                    <a:ext uri="{9D8B030D-6E8A-4147-A177-3AD203B41FA5}">
                      <a16:colId xmlns:a16="http://schemas.microsoft.com/office/drawing/2014/main" val="3133070431"/>
                    </a:ext>
                  </a:extLst>
                </a:gridCol>
                <a:gridCol w="1727419">
                  <a:extLst>
                    <a:ext uri="{9D8B030D-6E8A-4147-A177-3AD203B41FA5}">
                      <a16:colId xmlns:a16="http://schemas.microsoft.com/office/drawing/2014/main" val="927587964"/>
                    </a:ext>
                  </a:extLst>
                </a:gridCol>
                <a:gridCol w="1727419">
                  <a:extLst>
                    <a:ext uri="{9D8B030D-6E8A-4147-A177-3AD203B41FA5}">
                      <a16:colId xmlns:a16="http://schemas.microsoft.com/office/drawing/2014/main" val="3275563071"/>
                    </a:ext>
                  </a:extLst>
                </a:gridCol>
                <a:gridCol w="1727419">
                  <a:extLst>
                    <a:ext uri="{9D8B030D-6E8A-4147-A177-3AD203B41FA5}">
                      <a16:colId xmlns:a16="http://schemas.microsoft.com/office/drawing/2014/main" val="2798875705"/>
                    </a:ext>
                  </a:extLst>
                </a:gridCol>
              </a:tblGrid>
              <a:tr h="816366">
                <a:tc>
                  <a:txBody>
                    <a:bodyPr/>
                    <a:lstStyle/>
                    <a:p>
                      <a:r>
                        <a:rPr lang="en-US" sz="2000" b="0">
                          <a:solidFill>
                            <a:schemeClr val="tx1"/>
                          </a:solidFill>
                        </a:rPr>
                        <a:t>Sum Assured</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3">
                  <a:txBody>
                    <a:bodyPr/>
                    <a:lstStyle/>
                    <a:p>
                      <a:r>
                        <a:rPr lang="en-US" sz="2000" b="0" kern="1200" dirty="0">
                          <a:solidFill>
                            <a:schemeClr val="tx1"/>
                          </a:solidFill>
                          <a:effectLst/>
                          <a:latin typeface="+mn-lt"/>
                          <a:ea typeface="+mn-ea"/>
                          <a:cs typeface="+mn-cs"/>
                        </a:rPr>
                        <a:t>Minimum: HK$100,000</a:t>
                      </a:r>
                      <a:endParaRPr lang="en-HK" sz="2000" b="0" kern="1200" dirty="0">
                        <a:solidFill>
                          <a:schemeClr val="tx1"/>
                        </a:solidFill>
                        <a:effectLst/>
                        <a:latin typeface="+mn-lt"/>
                        <a:ea typeface="+mn-ea"/>
                        <a:cs typeface="+mn-cs"/>
                      </a:endParaRPr>
                    </a:p>
                    <a:p>
                      <a:r>
                        <a:rPr lang="en-US" sz="2000" b="0" kern="1200" dirty="0">
                          <a:solidFill>
                            <a:schemeClr val="tx1"/>
                          </a:solidFill>
                          <a:effectLst/>
                          <a:latin typeface="+mn-lt"/>
                          <a:ea typeface="+mn-ea"/>
                          <a:cs typeface="+mn-cs"/>
                        </a:rPr>
                        <a:t>Maximum: HK$3,000,000</a:t>
                      </a:r>
                      <a:r>
                        <a:rPr lang="en-HK" sz="2000" b="0" dirty="0">
                          <a:solidFill>
                            <a:schemeClr val="tx1"/>
                          </a:solidFill>
                          <a:effectLst/>
                        </a:rPr>
                        <a:t> </a:t>
                      </a:r>
                      <a:endParaRPr lang="en-US" sz="2000" b="0" dirty="0">
                        <a:solidFill>
                          <a:schemeClr val="tx1"/>
                        </a:solidFill>
                      </a:endParaRP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6319100"/>
                  </a:ext>
                </a:extLst>
              </a:tr>
              <a:tr h="485407">
                <a:tc>
                  <a:txBody>
                    <a:bodyPr/>
                    <a:lstStyle/>
                    <a:p>
                      <a:r>
                        <a:rPr lang="en-US" sz="2000" b="0">
                          <a:solidFill>
                            <a:schemeClr val="tx1"/>
                          </a:solidFill>
                        </a:rPr>
                        <a:t>Issue Age</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1"/>
                          </a:solidFill>
                        </a:rPr>
                        <a:t>Age 18 - 50</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1"/>
                          </a:solidFill>
                        </a:rPr>
                        <a:t>Age 18 - 45</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a:solidFill>
                            <a:schemeClr val="tx1"/>
                          </a:solidFill>
                        </a:rPr>
                        <a:t>Age 18 - 40</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2707"/>
                  </a:ext>
                </a:extLst>
              </a:tr>
              <a:tr h="485407">
                <a:tc>
                  <a:txBody>
                    <a:bodyPr/>
                    <a:lstStyle/>
                    <a:p>
                      <a:r>
                        <a:rPr lang="en-US" sz="2000" b="0">
                          <a:solidFill>
                            <a:schemeClr val="tx1"/>
                          </a:solidFill>
                        </a:rPr>
                        <a:t>Policy Term</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a:solidFill>
                            <a:schemeClr val="tx1"/>
                          </a:solidFill>
                        </a:rPr>
                        <a:t>15</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a:solidFill>
                            <a:schemeClr val="tx1"/>
                          </a:solidFill>
                        </a:rPr>
                        <a:t>20</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a:solidFill>
                            <a:schemeClr val="tx1"/>
                          </a:solidFill>
                        </a:rPr>
                        <a:t>25</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345559"/>
                  </a:ext>
                </a:extLst>
              </a:tr>
              <a:tr h="816366">
                <a:tc>
                  <a:txBody>
                    <a:bodyPr/>
                    <a:lstStyle/>
                    <a:p>
                      <a:r>
                        <a:rPr lang="en-US" sz="2000" b="0" dirty="0">
                          <a:solidFill>
                            <a:schemeClr val="tx1"/>
                          </a:solidFill>
                        </a:rPr>
                        <a:t>Premium Payment Term</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1"/>
                          </a:solidFill>
                        </a:rPr>
                        <a:t>12-pay</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1"/>
                          </a:solidFill>
                        </a:rPr>
                        <a:t>17-pay</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1"/>
                          </a:solidFill>
                        </a:rPr>
                        <a:t>20-pay</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107135"/>
                  </a:ext>
                </a:extLst>
              </a:tr>
              <a:tr h="816366">
                <a:tc>
                  <a:txBody>
                    <a:bodyPr/>
                    <a:lstStyle/>
                    <a:p>
                      <a:r>
                        <a:rPr lang="en-US" sz="2000" b="0" dirty="0">
                          <a:solidFill>
                            <a:schemeClr val="tx1"/>
                          </a:solidFill>
                        </a:rPr>
                        <a:t>Premium Payment Mode</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3">
                  <a:txBody>
                    <a:bodyPr/>
                    <a:lstStyle/>
                    <a:p>
                      <a:r>
                        <a:rPr lang="en-US" sz="2000" b="0" dirty="0">
                          <a:solidFill>
                            <a:schemeClr val="tx1"/>
                          </a:solidFill>
                        </a:rPr>
                        <a:t>Annual or monthly</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07998859"/>
                  </a:ext>
                </a:extLst>
              </a:tr>
              <a:tr h="2140201">
                <a:tc>
                  <a:txBody>
                    <a:bodyPr/>
                    <a:lstStyle/>
                    <a:p>
                      <a:r>
                        <a:rPr lang="en-US" sz="2000" b="0">
                          <a:solidFill>
                            <a:schemeClr val="tx1"/>
                          </a:solidFill>
                        </a:rPr>
                        <a:t>Premium Structure</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3">
                  <a:txBody>
                    <a:bodyPr/>
                    <a:lstStyle/>
                    <a:p>
                      <a:pPr marL="342900" indent="-342900">
                        <a:buFont typeface="Arial" panose="020B0604020202020204" pitchFamily="34" charset="0"/>
                        <a:buChar char="•"/>
                      </a:pPr>
                      <a:r>
                        <a:rPr lang="en-US" sz="2000" b="0" dirty="0">
                          <a:solidFill>
                            <a:schemeClr val="tx1"/>
                          </a:solidFill>
                        </a:rPr>
                        <a:t>Level and guaranteed</a:t>
                      </a:r>
                    </a:p>
                    <a:p>
                      <a:pPr marL="342900" indent="-342900">
                        <a:buFont typeface="Arial" panose="020B0604020202020204" pitchFamily="34" charset="0"/>
                        <a:buChar char="•"/>
                      </a:pPr>
                      <a:r>
                        <a:rPr lang="en-US" sz="2000" b="0" dirty="0">
                          <a:solidFill>
                            <a:schemeClr val="tx1"/>
                          </a:solidFill>
                        </a:rPr>
                        <a:t>Varies by plan, issue ages, genders, smoking status of both payer and beneficiary</a:t>
                      </a:r>
                    </a:p>
                    <a:p>
                      <a:pPr marL="342900" indent="-342900">
                        <a:buFont typeface="Arial" panose="020B0604020202020204" pitchFamily="34" charset="0"/>
                        <a:buChar char="•"/>
                      </a:pPr>
                      <a:r>
                        <a:rPr lang="en-US" sz="2000" b="0" dirty="0">
                          <a:solidFill>
                            <a:schemeClr val="tx1"/>
                          </a:solidFill>
                        </a:rPr>
                        <a:t>Waived for 3 years upon indication of divorce</a:t>
                      </a:r>
                    </a:p>
                  </a:txBody>
                  <a:tcPr marL="99573" marR="99573" marT="49786" marB="497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5242432"/>
                  </a:ext>
                </a:extLst>
              </a:tr>
            </a:tbl>
          </a:graphicData>
        </a:graphic>
      </p:graphicFrame>
    </p:spTree>
    <p:extLst>
      <p:ext uri="{BB962C8B-B14F-4D97-AF65-F5344CB8AC3E}">
        <p14:creationId xmlns:p14="http://schemas.microsoft.com/office/powerpoint/2010/main" val="190059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E951-ACAA-1E4C-8BB1-177FE99E62ED}"/>
              </a:ext>
            </a:extLst>
          </p:cNvPr>
          <p:cNvSpPr>
            <a:spLocks noGrp="1"/>
          </p:cNvSpPr>
          <p:nvPr>
            <p:ph type="title"/>
          </p:nvPr>
        </p:nvSpPr>
        <p:spPr/>
        <p:txBody>
          <a:bodyPr>
            <a:normAutofit/>
          </a:bodyPr>
          <a:lstStyle/>
          <a:p>
            <a:pPr marL="571500" indent="-571500">
              <a:buSzPct val="200000"/>
              <a:buBlip>
                <a:blip r:embed="rId3"/>
              </a:buBlip>
            </a:pPr>
            <a:r>
              <a:rPr lang="en-US" dirty="0"/>
              <a:t>Product Features - Benefits</a:t>
            </a:r>
          </a:p>
        </p:txBody>
      </p:sp>
      <p:sp>
        <p:nvSpPr>
          <p:cNvPr id="3" name="Content Placeholder 2">
            <a:extLst>
              <a:ext uri="{FF2B5EF4-FFF2-40B4-BE49-F238E27FC236}">
                <a16:creationId xmlns:a16="http://schemas.microsoft.com/office/drawing/2014/main" id="{1FEEE94C-4F9D-5B41-B1BE-C09CA24F310E}"/>
              </a:ext>
            </a:extLst>
          </p:cNvPr>
          <p:cNvSpPr>
            <a:spLocks noGrp="1"/>
          </p:cNvSpPr>
          <p:nvPr>
            <p:ph idx="1"/>
          </p:nvPr>
        </p:nvSpPr>
        <p:spPr/>
        <p:txBody>
          <a:bodyPr/>
          <a:lstStyle/>
          <a:p>
            <a:endParaRPr lang="en-US"/>
          </a:p>
          <a:p>
            <a:endParaRPr lang="en-US"/>
          </a:p>
          <a:p>
            <a:endParaRPr lang="en-US" dirty="0"/>
          </a:p>
        </p:txBody>
      </p:sp>
      <p:graphicFrame>
        <p:nvGraphicFramePr>
          <p:cNvPr id="4" name="Table 4">
            <a:extLst>
              <a:ext uri="{FF2B5EF4-FFF2-40B4-BE49-F238E27FC236}">
                <a16:creationId xmlns:a16="http://schemas.microsoft.com/office/drawing/2014/main" id="{A170B868-1E70-B145-90ED-9CB8884E83A9}"/>
              </a:ext>
            </a:extLst>
          </p:cNvPr>
          <p:cNvGraphicFramePr>
            <a:graphicFrameLocks noGrp="1"/>
          </p:cNvGraphicFramePr>
          <p:nvPr>
            <p:extLst>
              <p:ext uri="{D42A27DB-BD31-4B8C-83A1-F6EECF244321}">
                <p14:modId xmlns:p14="http://schemas.microsoft.com/office/powerpoint/2010/main" val="1466091410"/>
              </p:ext>
            </p:extLst>
          </p:nvPr>
        </p:nvGraphicFramePr>
        <p:xfrm>
          <a:off x="1042417" y="1472184"/>
          <a:ext cx="9681907" cy="5130985"/>
        </p:xfrm>
        <a:graphic>
          <a:graphicData uri="http://schemas.openxmlformats.org/drawingml/2006/table">
            <a:tbl>
              <a:tblPr firstRow="1" bandRow="1">
                <a:tableStyleId>{5C22544A-7EE6-4342-B048-85BDC9FD1C3A}</a:tableStyleId>
              </a:tblPr>
              <a:tblGrid>
                <a:gridCol w="2451172">
                  <a:extLst>
                    <a:ext uri="{9D8B030D-6E8A-4147-A177-3AD203B41FA5}">
                      <a16:colId xmlns:a16="http://schemas.microsoft.com/office/drawing/2014/main" val="3133070431"/>
                    </a:ext>
                  </a:extLst>
                </a:gridCol>
                <a:gridCol w="3113251">
                  <a:extLst>
                    <a:ext uri="{9D8B030D-6E8A-4147-A177-3AD203B41FA5}">
                      <a16:colId xmlns:a16="http://schemas.microsoft.com/office/drawing/2014/main" val="927587964"/>
                    </a:ext>
                  </a:extLst>
                </a:gridCol>
                <a:gridCol w="1122652">
                  <a:extLst>
                    <a:ext uri="{9D8B030D-6E8A-4147-A177-3AD203B41FA5}">
                      <a16:colId xmlns:a16="http://schemas.microsoft.com/office/drawing/2014/main" val="1621282707"/>
                    </a:ext>
                  </a:extLst>
                </a:gridCol>
                <a:gridCol w="2994832">
                  <a:extLst>
                    <a:ext uri="{9D8B030D-6E8A-4147-A177-3AD203B41FA5}">
                      <a16:colId xmlns:a16="http://schemas.microsoft.com/office/drawing/2014/main" val="581929043"/>
                    </a:ext>
                  </a:extLst>
                </a:gridCol>
              </a:tblGrid>
              <a:tr h="360486">
                <a:tc>
                  <a:txBody>
                    <a:bodyPr/>
                    <a:lstStyle/>
                    <a:p>
                      <a:r>
                        <a:rPr lang="en-US" sz="1500" b="0">
                          <a:solidFill>
                            <a:sysClr val="windowText" lastClr="000000"/>
                          </a:solidFill>
                        </a:rPr>
                        <a:t>Maturity Benefit</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3">
                  <a:txBody>
                    <a:bodyPr/>
                    <a:lstStyle/>
                    <a:p>
                      <a:r>
                        <a:rPr lang="en-US" sz="1500" b="0">
                          <a:solidFill>
                            <a:sysClr val="windowText" lastClr="000000"/>
                          </a:solidFill>
                        </a:rPr>
                        <a:t>100% of SA</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6319100"/>
                  </a:ext>
                </a:extLst>
              </a:tr>
              <a:tr h="1199975">
                <a:tc>
                  <a:txBody>
                    <a:bodyPr/>
                    <a:lstStyle/>
                    <a:p>
                      <a:r>
                        <a:rPr lang="en-US" sz="1500" b="0" dirty="0">
                          <a:solidFill>
                            <a:sysClr val="windowText" lastClr="000000"/>
                          </a:solidFill>
                        </a:rPr>
                        <a:t>Divorce Benefit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3">
                  <a:txBody>
                    <a:bodyPr/>
                    <a:lstStyle/>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82707"/>
                  </a:ext>
                </a:extLst>
              </a:tr>
              <a:tr h="329005">
                <a:tc rowSpan="3">
                  <a:txBody>
                    <a:bodyPr/>
                    <a:lstStyle/>
                    <a:p>
                      <a:r>
                        <a:rPr lang="en-US" sz="1500" b="0">
                          <a:solidFill>
                            <a:sysClr val="windowText" lastClr="000000"/>
                          </a:solidFill>
                        </a:rPr>
                        <a:t>Death Benefit</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2">
                  <a:txBody>
                    <a:bodyPr/>
                    <a:lstStyle/>
                    <a:p>
                      <a:r>
                        <a:rPr lang="en-US" sz="1500" b="0">
                          <a:solidFill>
                            <a:sysClr val="windowText" lastClr="000000"/>
                          </a:solidFill>
                        </a:rPr>
                        <a:t>Case 1: Only beneficiary dies</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a:solidFill>
                            <a:sysClr val="windowText" lastClr="000000"/>
                          </a:solidFill>
                        </a:rPr>
                        <a:t>ROP to payer</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107135"/>
                  </a:ext>
                </a:extLst>
              </a:tr>
              <a:tr h="311105">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Case 2: Only payer dies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a:solidFill>
                            <a:sysClr val="windowText" lastClr="000000"/>
                          </a:solidFill>
                        </a:rPr>
                        <a:t>100% of SA</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072339"/>
                  </a:ext>
                </a:extLst>
              </a:tr>
              <a:tr h="313432">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a:solidFill>
                            <a:sysClr val="windowText" lastClr="000000"/>
                          </a:solidFill>
                        </a:rPr>
                        <a:t>Case 3: Both dies within a policy month</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a:solidFill>
                            <a:sysClr val="windowText" lastClr="000000"/>
                          </a:solidFill>
                        </a:rPr>
                        <a:t>100% of SA</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6432792"/>
                  </a:ext>
                </a:extLst>
              </a:tr>
              <a:tr h="1422193">
                <a:tc>
                  <a:txBody>
                    <a:bodyPr/>
                    <a:lstStyle/>
                    <a:p>
                      <a:r>
                        <a:rPr lang="en-US" sz="1500" b="0">
                          <a:solidFill>
                            <a:sysClr val="windowText" lastClr="000000"/>
                          </a:solidFill>
                        </a:rPr>
                        <a:t>Surrender Charge</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r>
                        <a:rPr lang="en-US" b="0">
                          <a:solidFill>
                            <a:sysClr val="windowText" lastClr="000000"/>
                          </a:solidFill>
                        </a:rPr>
                        <a:t>10% of paid-up SA</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2396901"/>
                  </a:ext>
                </a:extLst>
              </a:tr>
              <a:tr h="363209">
                <a:tc rowSpan="2">
                  <a:txBody>
                    <a:bodyPr/>
                    <a:lstStyle/>
                    <a:p>
                      <a:r>
                        <a:rPr lang="en-US" sz="1500" b="0">
                          <a:solidFill>
                            <a:sysClr val="windowText" lastClr="000000"/>
                          </a:solidFill>
                        </a:rPr>
                        <a:t>Surrender Benefit</a:t>
                      </a: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Before 3</a:t>
                      </a:r>
                      <a:r>
                        <a:rPr lang="en-US" sz="1500" b="0" baseline="30000" dirty="0">
                          <a:solidFill>
                            <a:sysClr val="windowText" lastClr="000000"/>
                          </a:solidFill>
                        </a:rPr>
                        <a:t>rd</a:t>
                      </a:r>
                      <a:r>
                        <a:rPr lang="en-US" sz="1500" b="0" dirty="0">
                          <a:solidFill>
                            <a:sysClr val="windowText" lastClr="000000"/>
                          </a:solidFill>
                        </a:rPr>
                        <a:t> policy anniversary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7700692"/>
                  </a:ext>
                </a:extLst>
              </a:tr>
              <a:tr h="740725">
                <a:tc vMerge="1">
                  <a:txBody>
                    <a:bodyPr/>
                    <a:lstStyle/>
                    <a:p>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After 3</a:t>
                      </a:r>
                      <a:r>
                        <a:rPr lang="en-US" sz="1500" b="0" baseline="30000" dirty="0">
                          <a:solidFill>
                            <a:sysClr val="windowText" lastClr="000000"/>
                          </a:solidFill>
                        </a:rPr>
                        <a:t>rd</a:t>
                      </a:r>
                      <a:r>
                        <a:rPr lang="en-US" sz="1500" b="0" dirty="0">
                          <a:solidFill>
                            <a:sysClr val="windowText" lastClr="000000"/>
                          </a:solidFill>
                        </a:rPr>
                        <a:t> policy anniversary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Paid-up policy with reduced and unguaranteed SA less surrender charge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1596930"/>
                  </a:ext>
                </a:extLst>
              </a:tr>
            </a:tbl>
          </a:graphicData>
        </a:graphic>
      </p:graphicFrame>
      <p:pic>
        <p:nvPicPr>
          <p:cNvPr id="9" name="Picture 8">
            <a:extLst>
              <a:ext uri="{FF2B5EF4-FFF2-40B4-BE49-F238E27FC236}">
                <a16:creationId xmlns:a16="http://schemas.microsoft.com/office/drawing/2014/main" id="{C0EABA0A-46ED-0C46-8E25-B2C386B8B508}"/>
              </a:ext>
            </a:extLst>
          </p:cNvPr>
          <p:cNvPicPr>
            <a:picLocks noChangeAspect="1"/>
          </p:cNvPicPr>
          <p:nvPr/>
        </p:nvPicPr>
        <p:blipFill>
          <a:blip r:embed="rId4"/>
          <a:srcRect/>
          <a:stretch/>
        </p:blipFill>
        <p:spPr>
          <a:xfrm>
            <a:off x="3870015" y="1783095"/>
            <a:ext cx="2230871" cy="1170812"/>
          </a:xfrm>
          <a:prstGeom prst="rect">
            <a:avLst/>
          </a:prstGeom>
        </p:spPr>
      </p:pic>
      <p:pic>
        <p:nvPicPr>
          <p:cNvPr id="13" name="Picture 12">
            <a:extLst>
              <a:ext uri="{FF2B5EF4-FFF2-40B4-BE49-F238E27FC236}">
                <a16:creationId xmlns:a16="http://schemas.microsoft.com/office/drawing/2014/main" id="{F76C0A16-9406-FA4B-B277-25ED451486D7}"/>
              </a:ext>
            </a:extLst>
          </p:cNvPr>
          <p:cNvPicPr>
            <a:picLocks noChangeAspect="1"/>
          </p:cNvPicPr>
          <p:nvPr/>
        </p:nvPicPr>
        <p:blipFill>
          <a:blip r:embed="rId5"/>
          <a:stretch>
            <a:fillRect/>
          </a:stretch>
        </p:blipFill>
        <p:spPr>
          <a:xfrm>
            <a:off x="3872470" y="4062233"/>
            <a:ext cx="4447060" cy="1404335"/>
          </a:xfrm>
          <a:prstGeom prst="rect">
            <a:avLst/>
          </a:prstGeom>
        </p:spPr>
      </p:pic>
    </p:spTree>
    <p:extLst>
      <p:ext uri="{BB962C8B-B14F-4D97-AF65-F5344CB8AC3E}">
        <p14:creationId xmlns:p14="http://schemas.microsoft.com/office/powerpoint/2010/main" val="2262458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t>Case Study 1</a:t>
            </a:r>
            <a:endParaRPr lang="zh-TW" altLang="en-US" sz="4000" dirty="0"/>
          </a:p>
        </p:txBody>
      </p:sp>
      <p:sp>
        <p:nvSpPr>
          <p:cNvPr id="3" name="Content Placeholder 2"/>
          <p:cNvSpPr>
            <a:spLocks noGrp="1"/>
          </p:cNvSpPr>
          <p:nvPr>
            <p:ph idx="1"/>
          </p:nvPr>
        </p:nvSpPr>
        <p:spPr/>
        <p:txBody>
          <a:bodyPr/>
          <a:lstStyle/>
          <a:p>
            <a:r>
              <a:rPr lang="en-GB" altLang="zh-TW" dirty="0"/>
              <a:t>Mr. Chan bought </a:t>
            </a:r>
            <a:r>
              <a:rPr lang="en-GB" altLang="zh-TW" i="1" dirty="0" err="1"/>
              <a:t>Marriversary</a:t>
            </a:r>
            <a:r>
              <a:rPr lang="en-GB" altLang="zh-TW" dirty="0"/>
              <a:t> at age 28.</a:t>
            </a:r>
          </a:p>
          <a:p>
            <a:r>
              <a:rPr lang="en-GB" altLang="zh-TW" dirty="0"/>
              <a:t>2 years later, they file for a divorce</a:t>
            </a:r>
          </a:p>
          <a:p>
            <a:pPr>
              <a:buNone/>
            </a:pPr>
            <a:r>
              <a:rPr lang="en-GB" altLang="zh-TW" dirty="0">
                <a:sym typeface="Wingdings 3"/>
              </a:rPr>
              <a:t>	 Divorce during elimination period</a:t>
            </a:r>
          </a:p>
          <a:p>
            <a:pPr>
              <a:buNone/>
            </a:pPr>
            <a:r>
              <a:rPr lang="en-GB" altLang="zh-TW" dirty="0">
                <a:sym typeface="Wingdings 3"/>
              </a:rPr>
              <a:t>	 No benefit will be paid</a:t>
            </a:r>
            <a:endParaRPr lang="en-GB" altLang="zh-TW" dirty="0"/>
          </a:p>
          <a:p>
            <a:endParaRPr lang="en-GB" altLang="zh-TW" dirty="0"/>
          </a:p>
          <a:p>
            <a:endParaRPr lang="zh-TW" altLang="en-US" dirty="0"/>
          </a:p>
        </p:txBody>
      </p:sp>
      <p:pic>
        <p:nvPicPr>
          <p:cNvPr id="1026" name="Picture 2"/>
          <p:cNvPicPr>
            <a:picLocks noChangeAspect="1" noChangeArrowheads="1"/>
          </p:cNvPicPr>
          <p:nvPr/>
        </p:nvPicPr>
        <p:blipFill>
          <a:blip r:embed="rId2"/>
          <a:srcRect/>
          <a:stretch>
            <a:fillRect/>
          </a:stretch>
        </p:blipFill>
        <p:spPr bwMode="auto">
          <a:xfrm>
            <a:off x="3552190" y="3970655"/>
            <a:ext cx="5334724" cy="233838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3-Year Grace Period</a:t>
            </a:r>
            <a:endParaRPr lang="zh-TW" altLang="en-US" dirty="0"/>
          </a:p>
        </p:txBody>
      </p:sp>
      <p:pic>
        <p:nvPicPr>
          <p:cNvPr id="2050" name="Picture 2"/>
          <p:cNvPicPr>
            <a:picLocks noChangeAspect="1" noChangeArrowheads="1"/>
          </p:cNvPicPr>
          <p:nvPr/>
        </p:nvPicPr>
        <p:blipFill>
          <a:blip r:embed="rId3"/>
          <a:srcRect/>
          <a:stretch>
            <a:fillRect/>
          </a:stretch>
        </p:blipFill>
        <p:spPr bwMode="auto">
          <a:xfrm>
            <a:off x="1640027" y="1690688"/>
            <a:ext cx="8429625" cy="466725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3C6E3E47-D07E-B946-B189-3971407626AA}"/>
              </a:ext>
            </a:extLst>
          </p:cNvPr>
          <p:cNvSpPr/>
          <p:nvPr/>
        </p:nvSpPr>
        <p:spPr>
          <a:xfrm>
            <a:off x="1199744" y="3902041"/>
            <a:ext cx="9352229" cy="268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t>Case Study 2</a:t>
            </a:r>
            <a:endParaRPr lang="zh-TW" altLang="en-US" sz="4000" dirty="0"/>
          </a:p>
        </p:txBody>
      </p:sp>
      <p:sp>
        <p:nvSpPr>
          <p:cNvPr id="3" name="Content Placeholder 2"/>
          <p:cNvSpPr>
            <a:spLocks noGrp="1"/>
          </p:cNvSpPr>
          <p:nvPr>
            <p:ph idx="1"/>
          </p:nvPr>
        </p:nvSpPr>
        <p:spPr/>
        <p:txBody>
          <a:bodyPr/>
          <a:lstStyle/>
          <a:p>
            <a:r>
              <a:rPr lang="en-GB" altLang="zh-TW" dirty="0"/>
              <a:t>Mr. Lee bought </a:t>
            </a:r>
            <a:r>
              <a:rPr lang="en-GB" altLang="zh-TW" i="1" dirty="0" err="1"/>
              <a:t>Marriversary</a:t>
            </a:r>
            <a:r>
              <a:rPr lang="en-GB" altLang="zh-TW" dirty="0"/>
              <a:t> at age 30, SA is HK$1,000,000.</a:t>
            </a:r>
            <a:endParaRPr lang="zh-TW" altLang="en-US" dirty="0"/>
          </a:p>
        </p:txBody>
      </p:sp>
      <p:pic>
        <p:nvPicPr>
          <p:cNvPr id="4" name="Picture 2"/>
          <p:cNvPicPr>
            <a:picLocks noChangeAspect="1" noChangeArrowheads="1"/>
          </p:cNvPicPr>
          <p:nvPr/>
        </p:nvPicPr>
        <p:blipFill>
          <a:blip r:embed="rId2"/>
          <a:srcRect/>
          <a:stretch>
            <a:fillRect/>
          </a:stretch>
        </p:blipFill>
        <p:spPr bwMode="auto">
          <a:xfrm>
            <a:off x="1376604" y="2498123"/>
            <a:ext cx="8823124" cy="335908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t>Case Study 3</a:t>
            </a:r>
            <a:endParaRPr lang="zh-TW" altLang="en-US" sz="4000" dirty="0"/>
          </a:p>
        </p:txBody>
      </p:sp>
      <p:sp>
        <p:nvSpPr>
          <p:cNvPr id="3" name="Content Placeholder 2"/>
          <p:cNvSpPr>
            <a:spLocks noGrp="1"/>
          </p:cNvSpPr>
          <p:nvPr>
            <p:ph idx="1"/>
          </p:nvPr>
        </p:nvSpPr>
        <p:spPr/>
        <p:txBody>
          <a:bodyPr/>
          <a:lstStyle/>
          <a:p>
            <a:r>
              <a:rPr lang="en-GB" altLang="zh-TW" dirty="0"/>
              <a:t>Mr. Wong bought </a:t>
            </a:r>
            <a:r>
              <a:rPr lang="en-GB" altLang="zh-TW" i="1" dirty="0" err="1"/>
              <a:t>Marriversary</a:t>
            </a:r>
            <a:r>
              <a:rPr lang="en-GB" altLang="zh-TW" dirty="0"/>
              <a:t> at age 38. </a:t>
            </a:r>
            <a:endParaRPr lang="zh-TW" altLang="en-US" dirty="0"/>
          </a:p>
        </p:txBody>
      </p:sp>
      <p:pic>
        <p:nvPicPr>
          <p:cNvPr id="2050" name="Picture 2"/>
          <p:cNvPicPr>
            <a:picLocks noChangeAspect="1" noChangeArrowheads="1"/>
          </p:cNvPicPr>
          <p:nvPr/>
        </p:nvPicPr>
        <p:blipFill>
          <a:blip r:embed="rId2"/>
          <a:srcRect/>
          <a:stretch>
            <a:fillRect/>
          </a:stretch>
        </p:blipFill>
        <p:spPr bwMode="auto">
          <a:xfrm>
            <a:off x="1353669" y="2763296"/>
            <a:ext cx="9755676" cy="286332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usinesswomen writing on glass in meeting">
            <a:extLst>
              <a:ext uri="{FF2B5EF4-FFF2-40B4-BE49-F238E27FC236}">
                <a16:creationId xmlns:a16="http://schemas.microsoft.com/office/drawing/2014/main" id="{42195B64-8E8B-4446-901E-1F56A884C625}"/>
              </a:ext>
            </a:extLst>
          </p:cNvPr>
          <p:cNvPicPr>
            <a:picLocks noChangeAspect="1"/>
          </p:cNvPicPr>
          <p:nvPr/>
        </p:nvPicPr>
        <p:blipFill rotWithShape="1">
          <a:blip r:embed="rId3"/>
          <a:srcRect t="7820" r="23298" b="1272"/>
          <a:stretch/>
        </p:blipFill>
        <p:spPr>
          <a:xfrm>
            <a:off x="5543730" y="-8446"/>
            <a:ext cx="8074994" cy="6866446"/>
          </a:xfrm>
          <a:prstGeom prst="rect">
            <a:avLst/>
          </a:prstGeom>
        </p:spPr>
      </p:pic>
      <p:sp>
        <p:nvSpPr>
          <p:cNvPr id="2" name="Title 1">
            <a:extLst>
              <a:ext uri="{FF2B5EF4-FFF2-40B4-BE49-F238E27FC236}">
                <a16:creationId xmlns:a16="http://schemas.microsoft.com/office/drawing/2014/main" id="{EA6C748A-11CB-0F48-9E3B-63717E6CFC16}"/>
              </a:ext>
            </a:extLst>
          </p:cNvPr>
          <p:cNvSpPr>
            <a:spLocks noGrp="1"/>
          </p:cNvSpPr>
          <p:nvPr>
            <p:ph type="title"/>
          </p:nvPr>
        </p:nvSpPr>
        <p:spPr>
          <a:xfrm>
            <a:off x="371094" y="1161288"/>
            <a:ext cx="4429506" cy="1124712"/>
          </a:xfrm>
        </p:spPr>
        <p:txBody>
          <a:bodyPr anchor="b">
            <a:noAutofit/>
          </a:bodyPr>
          <a:lstStyle/>
          <a:p>
            <a:r>
              <a:rPr lang="en-US" sz="4000" dirty="0"/>
              <a:t>Target Markets</a:t>
            </a:r>
          </a:p>
        </p:txBody>
      </p:sp>
      <p:sp>
        <p:nvSpPr>
          <p:cNvPr id="11" name="Content Placeholder 10">
            <a:extLst>
              <a:ext uri="{FF2B5EF4-FFF2-40B4-BE49-F238E27FC236}">
                <a16:creationId xmlns:a16="http://schemas.microsoft.com/office/drawing/2014/main" id="{ADAC6C6D-A9CF-4991-AEB9-1F6684234D22}"/>
              </a:ext>
            </a:extLst>
          </p:cNvPr>
          <p:cNvSpPr>
            <a:spLocks noGrp="1"/>
          </p:cNvSpPr>
          <p:nvPr>
            <p:ph idx="1"/>
          </p:nvPr>
        </p:nvSpPr>
        <p:spPr>
          <a:xfrm>
            <a:off x="371094" y="2764707"/>
            <a:ext cx="5448348" cy="3207258"/>
          </a:xfrm>
        </p:spPr>
        <p:txBody>
          <a:bodyPr anchor="t">
            <a:normAutofit/>
          </a:bodyPr>
          <a:lstStyle/>
          <a:p>
            <a:pPr marL="171450" indent="-171450">
              <a:lnSpc>
                <a:spcPct val="150000"/>
              </a:lnSpc>
              <a:buFont typeface="Arial" panose="020B0604020202020204" pitchFamily="34" charset="0"/>
              <a:buChar char="•"/>
            </a:pPr>
            <a:r>
              <a:rPr lang="en-GB" sz="1800" dirty="0">
                <a:effectLst/>
                <a:latin typeface="Arial" panose="020B0604020202020204" pitchFamily="34" charset="0"/>
                <a:ea typeface="PMingLiU" panose="02020500000000000000" pitchFamily="18" charset="-120"/>
                <a:cs typeface="Times New Roman" panose="02020603050405020304" pitchFamily="18" charset="0"/>
              </a:rPr>
              <a:t>Pre-wed and Married couples</a:t>
            </a:r>
          </a:p>
          <a:p>
            <a:pPr marL="171450" indent="-171450">
              <a:lnSpc>
                <a:spcPct val="150000"/>
              </a:lnSpc>
              <a:buFont typeface="Arial" panose="020B0604020202020204" pitchFamily="34" charset="0"/>
              <a:buChar char="•"/>
            </a:pPr>
            <a:r>
              <a:rPr lang="en-GB" sz="1800" dirty="0">
                <a:effectLst/>
                <a:latin typeface="Arial" panose="020B0604020202020204" pitchFamily="34" charset="0"/>
                <a:ea typeface="PMingLiU" panose="02020500000000000000" pitchFamily="18" charset="-120"/>
                <a:cs typeface="Times New Roman" panose="02020603050405020304" pitchFamily="18" charset="0"/>
              </a:rPr>
              <a:t>Different financial status </a:t>
            </a:r>
          </a:p>
          <a:p>
            <a:pPr marL="171450" indent="-171450">
              <a:lnSpc>
                <a:spcPct val="150000"/>
              </a:lnSpc>
              <a:buFont typeface="Arial" panose="020B0604020202020204" pitchFamily="34" charset="0"/>
              <a:buChar char="•"/>
            </a:pPr>
            <a:r>
              <a:rPr lang="en-GB" sz="1800" dirty="0">
                <a:effectLst/>
                <a:latin typeface="Arial" panose="020B0604020202020204" pitchFamily="34" charset="0"/>
                <a:ea typeface="PMingLiU" panose="02020500000000000000" pitchFamily="18" charset="-120"/>
                <a:cs typeface="Times New Roman" panose="02020603050405020304" pitchFamily="18" charset="0"/>
              </a:rPr>
              <a:t>Couples who are going through stages of life that may diminish partner’s earning ability</a:t>
            </a:r>
            <a:endParaRPr lang="en-US" sz="1800" dirty="0"/>
          </a:p>
        </p:txBody>
      </p:sp>
    </p:spTree>
    <p:extLst>
      <p:ext uri="{BB962C8B-B14F-4D97-AF65-F5344CB8AC3E}">
        <p14:creationId xmlns:p14="http://schemas.microsoft.com/office/powerpoint/2010/main" val="378391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8D274F21-E96B-414A-8B7C-BE427C45D4B6}"/>
              </a:ext>
            </a:extLst>
          </p:cNvPr>
          <p:cNvGraphicFramePr>
            <a:graphicFrameLocks noGrp="1"/>
          </p:cNvGraphicFramePr>
          <p:nvPr>
            <p:ph idx="1"/>
            <p:extLst>
              <p:ext uri="{D42A27DB-BD31-4B8C-83A1-F6EECF244321}">
                <p14:modId xmlns:p14="http://schemas.microsoft.com/office/powerpoint/2010/main" val="1890047503"/>
              </p:ext>
            </p:extLst>
          </p:nvPr>
        </p:nvGraphicFramePr>
        <p:xfrm>
          <a:off x="810670" y="657532"/>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20085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AB8FF2DB-B272-4600-8D9F-4B2F8A71AFA4}"/>
              </a:ext>
            </a:extLst>
          </p:cNvPr>
          <p:cNvSpPr txBox="1"/>
          <p:nvPr/>
        </p:nvSpPr>
        <p:spPr>
          <a:xfrm>
            <a:off x="839788" y="2006542"/>
            <a:ext cx="1452846" cy="307777"/>
          </a:xfrm>
          <a:prstGeom prst="rect">
            <a:avLst/>
          </a:prstGeom>
          <a:solidFill>
            <a:srgbClr val="E84C22"/>
          </a:solid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Limitations</a:t>
            </a:r>
          </a:p>
        </p:txBody>
      </p:sp>
      <p:sp>
        <p:nvSpPr>
          <p:cNvPr id="16" name="Rectangle 15">
            <a:extLst>
              <a:ext uri="{FF2B5EF4-FFF2-40B4-BE49-F238E27FC236}">
                <a16:creationId xmlns:a16="http://schemas.microsoft.com/office/drawing/2014/main" id="{EBC8A6A8-AE83-410D-9125-AFB319F66221}"/>
              </a:ext>
            </a:extLst>
          </p:cNvPr>
          <p:cNvSpPr/>
          <p:nvPr/>
        </p:nvSpPr>
        <p:spPr>
          <a:xfrm>
            <a:off x="839788" y="2510976"/>
            <a:ext cx="1464816" cy="3889824"/>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C6C5BF-3622-4588-A7BB-9984ECFAB561}"/>
              </a:ext>
            </a:extLst>
          </p:cNvPr>
          <p:cNvSpPr/>
          <p:nvPr/>
        </p:nvSpPr>
        <p:spPr>
          <a:xfrm>
            <a:off x="839788" y="1287262"/>
            <a:ext cx="1464816" cy="567966"/>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926967A-D9EA-431D-95C7-4740DB96839A}"/>
              </a:ext>
            </a:extLst>
          </p:cNvPr>
          <p:cNvSpPr>
            <a:spLocks noGrp="1"/>
          </p:cNvSpPr>
          <p:nvPr>
            <p:ph type="title"/>
          </p:nvPr>
        </p:nvSpPr>
        <p:spPr>
          <a:xfrm>
            <a:off x="839788" y="457200"/>
            <a:ext cx="10326619" cy="830062"/>
          </a:xfrm>
        </p:spPr>
        <p:txBody>
          <a:bodyPr anchor="ctr">
            <a:normAutofit/>
          </a:bodyPr>
          <a:lstStyle/>
          <a:p>
            <a:r>
              <a:rPr lang="en-US" sz="2000" b="1" dirty="0"/>
              <a:t>Characteristics of </a:t>
            </a:r>
            <a:r>
              <a:rPr lang="en-US" sz="2000" b="1" dirty="0" err="1"/>
              <a:t>Marriversary</a:t>
            </a:r>
            <a:r>
              <a:rPr lang="en-US" sz="2000" b="1" dirty="0"/>
              <a:t> in the view of Pre-wed and married couples</a:t>
            </a:r>
          </a:p>
        </p:txBody>
      </p:sp>
      <p:sp>
        <p:nvSpPr>
          <p:cNvPr id="19" name="TextBox 18">
            <a:extLst>
              <a:ext uri="{FF2B5EF4-FFF2-40B4-BE49-F238E27FC236}">
                <a16:creationId xmlns:a16="http://schemas.microsoft.com/office/drawing/2014/main" id="{7E8ED2A9-EE03-462B-9327-5ECC3934B05F}"/>
              </a:ext>
            </a:extLst>
          </p:cNvPr>
          <p:cNvSpPr txBox="1"/>
          <p:nvPr/>
        </p:nvSpPr>
        <p:spPr>
          <a:xfrm>
            <a:off x="767869" y="1417356"/>
            <a:ext cx="1608653"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Target Market</a:t>
            </a:r>
          </a:p>
        </p:txBody>
      </p:sp>
      <p:sp>
        <p:nvSpPr>
          <p:cNvPr id="20" name="TextBox 19">
            <a:extLst>
              <a:ext uri="{FF2B5EF4-FFF2-40B4-BE49-F238E27FC236}">
                <a16:creationId xmlns:a16="http://schemas.microsoft.com/office/drawing/2014/main" id="{01CF5917-8119-4A0A-B814-181F0894BD45}"/>
              </a:ext>
            </a:extLst>
          </p:cNvPr>
          <p:cNvSpPr txBox="1"/>
          <p:nvPr/>
        </p:nvSpPr>
        <p:spPr>
          <a:xfrm>
            <a:off x="2474964" y="1286198"/>
            <a:ext cx="8877248" cy="646331"/>
          </a:xfrm>
          <a:prstGeom prst="rect">
            <a:avLst/>
          </a:prstGeom>
          <a:noFill/>
        </p:spPr>
        <p:txBody>
          <a:bodyPr wrap="square" rtlCol="0">
            <a:spAutoFit/>
          </a:bodyPr>
          <a:lstStyle/>
          <a:p>
            <a:pPr marL="171450" indent="-171450">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Mass affluent Pre-wed and Married couples with possible imbalance in earning abilities and financial status</a:t>
            </a:r>
          </a:p>
          <a:p>
            <a:pPr marL="171450" indent="-171450">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Couples who are going through stages of life that may diminish partner’s earning ability, such as giving birth, becoming a housewife or househusband, and etc</a:t>
            </a:r>
            <a:endParaRPr lang="en-US" sz="12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DF1B22D-BF4F-4CC1-BB36-AD9FC4EC6354}"/>
              </a:ext>
            </a:extLst>
          </p:cNvPr>
          <p:cNvSpPr txBox="1"/>
          <p:nvPr/>
        </p:nvSpPr>
        <p:spPr>
          <a:xfrm>
            <a:off x="2485649" y="1991385"/>
            <a:ext cx="8877248" cy="286682"/>
          </a:xfrm>
          <a:prstGeom prst="rect">
            <a:avLst/>
          </a:prstGeom>
          <a:noFill/>
        </p:spPr>
        <p:txBody>
          <a:bodyPr wrap="square" rtlCol="0">
            <a:spAutoFit/>
          </a:bodyPr>
          <a:lstStyle/>
          <a:p>
            <a:pPr marL="171450" indent="-171450" algn="just">
              <a:lnSpc>
                <a:spcPct val="115000"/>
              </a:lnSpc>
              <a:spcAft>
                <a:spcPts val="1200"/>
              </a:spcAft>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Our high annual premium along with the reducing marriage rate may limit access to the mass market.</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p:txBody>
      </p:sp>
      <p:sp>
        <p:nvSpPr>
          <p:cNvPr id="29" name="TextBox 28">
            <a:extLst>
              <a:ext uri="{FF2B5EF4-FFF2-40B4-BE49-F238E27FC236}">
                <a16:creationId xmlns:a16="http://schemas.microsoft.com/office/drawing/2014/main" id="{8E0A18C2-4E25-4EAF-9217-3B67166C8B9C}"/>
              </a:ext>
            </a:extLst>
          </p:cNvPr>
          <p:cNvSpPr txBox="1"/>
          <p:nvPr/>
        </p:nvSpPr>
        <p:spPr>
          <a:xfrm>
            <a:off x="851756" y="3815205"/>
            <a:ext cx="1440878" cy="566758"/>
          </a:xfrm>
          <a:prstGeom prst="rect">
            <a:avLst/>
          </a:prstGeom>
          <a:noFill/>
        </p:spPr>
        <p:txBody>
          <a:bodyPr wrap="square" rtlCol="0">
            <a:spAutoFit/>
          </a:bodyPr>
          <a:lstStyle/>
          <a:p>
            <a:pPr algn="ctr">
              <a:lnSpc>
                <a:spcPct val="115000"/>
              </a:lnSpc>
              <a:spcAft>
                <a:spcPts val="1200"/>
              </a:spcAft>
            </a:pPr>
            <a:r>
              <a:rPr lang="en-GB" sz="1400" dirty="0">
                <a:solidFill>
                  <a:schemeClr val="bg1"/>
                </a:solidFill>
                <a:effectLst/>
                <a:latin typeface="Arial" panose="020B0604020202020204" pitchFamily="34" charset="0"/>
                <a:ea typeface="PMingLiU" panose="02020500000000000000" pitchFamily="18" charset="-120"/>
                <a:cs typeface="Times New Roman" panose="02020603050405020304" pitchFamily="18" charset="0"/>
              </a:rPr>
              <a:t>Characteristic of </a:t>
            </a:r>
            <a:r>
              <a:rPr lang="en-GB" sz="1400" i="1" dirty="0" err="1">
                <a:solidFill>
                  <a:schemeClr val="bg1"/>
                </a:solidFill>
                <a:effectLst/>
                <a:latin typeface="Arial" panose="020B0604020202020204" pitchFamily="34" charset="0"/>
                <a:ea typeface="PMingLiU" panose="02020500000000000000" pitchFamily="18" charset="-120"/>
                <a:cs typeface="Times New Roman" panose="02020603050405020304" pitchFamily="18" charset="0"/>
              </a:rPr>
              <a:t>Marriversary</a:t>
            </a:r>
            <a:r>
              <a:rPr lang="en-GB" sz="1400" dirty="0">
                <a:solidFill>
                  <a:schemeClr val="bg1"/>
                </a:solidFill>
                <a:effectLst/>
                <a:latin typeface="Arial" panose="020B0604020202020204" pitchFamily="34" charset="0"/>
                <a:ea typeface="PMingLiU" panose="02020500000000000000" pitchFamily="18" charset="-120"/>
                <a:cs typeface="Times New Roman" panose="02020603050405020304" pitchFamily="18" charset="0"/>
              </a:rPr>
              <a:t> </a:t>
            </a:r>
            <a:endParaRPr lang="en-US" sz="1400" dirty="0">
              <a:solidFill>
                <a:schemeClr val="bg1"/>
              </a:solidFill>
              <a:effectLst/>
              <a:latin typeface="Arial" panose="020B0604020202020204" pitchFamily="34" charset="0"/>
              <a:ea typeface="PMingLiU" panose="02020500000000000000" pitchFamily="18" charset="-120"/>
              <a:cs typeface="Times New Roman" panose="02020603050405020304" pitchFamily="18" charset="0"/>
            </a:endParaRPr>
          </a:p>
        </p:txBody>
      </p:sp>
      <p:sp>
        <p:nvSpPr>
          <p:cNvPr id="30" name="TextBox 29">
            <a:extLst>
              <a:ext uri="{FF2B5EF4-FFF2-40B4-BE49-F238E27FC236}">
                <a16:creationId xmlns:a16="http://schemas.microsoft.com/office/drawing/2014/main" id="{66419B7C-E3A4-4550-A20C-0D0DE8DDB2EF}"/>
              </a:ext>
            </a:extLst>
          </p:cNvPr>
          <p:cNvSpPr txBox="1"/>
          <p:nvPr/>
        </p:nvSpPr>
        <p:spPr>
          <a:xfrm>
            <a:off x="2485649" y="2578451"/>
            <a:ext cx="8877248" cy="3754874"/>
          </a:xfrm>
          <a:prstGeom prst="rect">
            <a:avLst/>
          </a:prstGeom>
          <a:noFill/>
        </p:spPr>
        <p:txBody>
          <a:bodyPr wrap="square" rtlCol="0">
            <a:spAutoFit/>
          </a:bodyPr>
          <a:lstStyle/>
          <a:p>
            <a:pPr marL="171450" indent="-171450">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Extend protection for beneficiary after premium payment ceased</a:t>
            </a:r>
            <a:r>
              <a:rPr lang="en-GB" sz="1200" dirty="0">
                <a:effectLst/>
                <a:latin typeface="Arial" panose="020B0604020202020204" pitchFamily="34" charset="0"/>
                <a:ea typeface="PMingLiU" panose="02020500000000000000" pitchFamily="18" charset="-120"/>
                <a:cs typeface="Times New Roman" panose="02020603050405020304" pitchFamily="18" charset="0"/>
              </a:rPr>
              <a:t> </a:t>
            </a:r>
          </a:p>
          <a:p>
            <a:endParaRPr lang="en-GB" sz="1200" dirty="0">
              <a:effectLst/>
              <a:latin typeface="Arial" panose="020B0604020202020204" pitchFamily="34" charset="0"/>
              <a:ea typeface="PMingLiU" panose="02020500000000000000" pitchFamily="18" charset="-120"/>
              <a:cs typeface="Times New Roman" panose="02020603050405020304" pitchFamily="18" charset="0"/>
            </a:endParaRPr>
          </a:p>
          <a:p>
            <a:pPr marL="628650" lvl="1" indent="-171450" algn="just">
              <a:spcAft>
                <a:spcPts val="1200"/>
              </a:spcAft>
              <a:buFont typeface="Arial" panose="020B0604020202020204" pitchFamily="34" charset="0"/>
              <a:buChar char="•"/>
            </a:pPr>
            <a:r>
              <a:rPr lang="en-GB" sz="1200" dirty="0">
                <a:latin typeface="Arial" panose="020B0604020202020204" pitchFamily="34" charset="0"/>
                <a:ea typeface="PMingLiU" panose="02020500000000000000" pitchFamily="18" charset="-120"/>
                <a:cs typeface="Times New Roman" panose="02020603050405020304" pitchFamily="18" charset="0"/>
              </a:rPr>
              <a:t>When the couples are considering a divorce, the beneficiary may be put in a very vulnerable position, because he or she cannot force the payer to continue paying the premiums.</a:t>
            </a:r>
          </a:p>
          <a:p>
            <a:pPr marL="628650" lvl="1" indent="-171450" algn="just">
              <a:spcAft>
                <a:spcPts val="1200"/>
              </a:spcAft>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A 3-year Grace Period ensures </a:t>
            </a:r>
            <a:r>
              <a:rPr lang="en-GB" sz="1200" dirty="0">
                <a:latin typeface="Arial" panose="020B0604020202020204" pitchFamily="34" charset="0"/>
                <a:ea typeface="PMingLiU" panose="02020500000000000000" pitchFamily="18" charset="-120"/>
                <a:cs typeface="Times New Roman" panose="02020603050405020304" pitchFamily="18" charset="0"/>
              </a:rPr>
              <a:t>the beneficiary’s benefits would not be undermined when relationship starts deterring before the actual legal divorce. </a:t>
            </a: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Beneficiary makes decisions </a:t>
            </a:r>
          </a:p>
          <a:p>
            <a:pPr marL="628650" lvl="1" indent="-171450" algn="just">
              <a:spcAft>
                <a:spcPts val="1200"/>
              </a:spcAft>
              <a:buFont typeface="Arial" panose="020B0604020202020204" pitchFamily="34" charset="0"/>
              <a:buChar char="•"/>
            </a:pPr>
            <a:r>
              <a:rPr lang="en-GB" sz="1200" dirty="0">
                <a:effectLst/>
                <a:latin typeface="Arial" panose="020B0604020202020204" pitchFamily="34" charset="0"/>
                <a:ea typeface="PMingLiU" panose="02020500000000000000" pitchFamily="18" charset="-120"/>
                <a:cs typeface="Times New Roman" panose="02020603050405020304" pitchFamily="18" charset="0"/>
              </a:rPr>
              <a:t>Modification to the policy, such as surrendering the policy before entering the Grace Period, is decided by the beneficiary. Such arrangement provides an additional sense of security to the beneficiary and avoids bad-faith decisions made by the payer.</a:t>
            </a: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Saving component </a:t>
            </a:r>
            <a:r>
              <a:rPr lang="en-GB" sz="1200" dirty="0">
                <a:latin typeface="Arial" panose="020B0604020202020204" pitchFamily="34" charset="0"/>
                <a:ea typeface="PMingLiU" panose="02020500000000000000" pitchFamily="18" charset="-120"/>
                <a:cs typeface="Times New Roman" panose="02020603050405020304" pitchFamily="18" charset="0"/>
              </a:rPr>
              <a:t>en</a:t>
            </a:r>
            <a:r>
              <a:rPr lang="en-GB" sz="1200" dirty="0">
                <a:effectLst/>
                <a:latin typeface="Arial" panose="020B0604020202020204" pitchFamily="34" charset="0"/>
                <a:ea typeface="PMingLiU" panose="02020500000000000000" pitchFamily="18" charset="-120"/>
                <a:cs typeface="Times New Roman" panose="02020603050405020304" pitchFamily="18" charset="0"/>
              </a:rPr>
              <a:t>courages customers who underestimate chance of divorce to pay and save for marriage protection.</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Life protection </a:t>
            </a:r>
            <a:r>
              <a:rPr lang="en-GB" sz="1200" dirty="0">
                <a:latin typeface="Arial" panose="020B0604020202020204" pitchFamily="34" charset="0"/>
                <a:ea typeface="PMingLiU" panose="02020500000000000000" pitchFamily="18" charset="-120"/>
                <a:cs typeface="Times New Roman" panose="02020603050405020304" pitchFamily="18" charset="0"/>
              </a:rPr>
              <a:t>pro</a:t>
            </a:r>
            <a:r>
              <a:rPr lang="en-GB" sz="1200" dirty="0">
                <a:effectLst/>
                <a:latin typeface="Arial" panose="020B0604020202020204" pitchFamily="34" charset="0"/>
                <a:ea typeface="PMingLiU" panose="02020500000000000000" pitchFamily="18" charset="-120"/>
                <a:cs typeface="Times New Roman" panose="02020603050405020304" pitchFamily="18" charset="0"/>
              </a:rPr>
              <a:t>vides a safety net if the beneficiary losses his or her source of income due to the death of the payer.</a:t>
            </a: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Return of premium </a:t>
            </a:r>
            <a:r>
              <a:rPr lang="en-GB" sz="1200" dirty="0">
                <a:effectLst/>
                <a:latin typeface="Arial" panose="020B0604020202020204" pitchFamily="34" charset="0"/>
                <a:ea typeface="PMingLiU" panose="02020500000000000000" pitchFamily="18" charset="-120"/>
                <a:cs typeface="Times New Roman" panose="02020603050405020304" pitchFamily="18" charset="0"/>
              </a:rPr>
              <a:t>ensures the premium payments would not be forfeited when the protection is ultimately not needed.</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a:p>
            <a:pPr marL="171450" indent="-171450" algn="just">
              <a:spcAft>
                <a:spcPts val="1200"/>
              </a:spcAft>
              <a:buFont typeface="Arial" panose="020B0604020202020204" pitchFamily="34" charset="0"/>
              <a:buChar char="•"/>
            </a:pPr>
            <a:r>
              <a:rPr lang="en-GB" sz="1200" b="1" dirty="0">
                <a:effectLst/>
                <a:latin typeface="Arial" panose="020B0604020202020204" pitchFamily="34" charset="0"/>
                <a:ea typeface="PMingLiU" panose="02020500000000000000" pitchFamily="18" charset="-120"/>
                <a:cs typeface="Times New Roman" panose="02020603050405020304" pitchFamily="18" charset="0"/>
              </a:rPr>
              <a:t>Level premium </a:t>
            </a:r>
            <a:r>
              <a:rPr lang="en-GB" sz="1200" dirty="0">
                <a:effectLst/>
                <a:latin typeface="Arial" panose="020B0604020202020204" pitchFamily="34" charset="0"/>
                <a:ea typeface="PMingLiU" panose="02020500000000000000" pitchFamily="18" charset="-120"/>
                <a:cs typeface="Times New Roman" panose="02020603050405020304" pitchFamily="18" charset="0"/>
              </a:rPr>
              <a:t>provides guarantees and easy financial planning. It is a must-have.</a:t>
            </a:r>
            <a:endParaRPr lang="en-US" sz="1200" dirty="0">
              <a:effectLst/>
              <a:latin typeface="Arial" panose="020B0604020202020204" pitchFamily="34"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3993173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926967A-D9EA-431D-95C7-4740DB96839A}"/>
              </a:ext>
            </a:extLst>
          </p:cNvPr>
          <p:cNvSpPr>
            <a:spLocks noGrp="1"/>
          </p:cNvSpPr>
          <p:nvPr>
            <p:ph type="title"/>
          </p:nvPr>
        </p:nvSpPr>
        <p:spPr>
          <a:xfrm>
            <a:off x="838199" y="2228850"/>
            <a:ext cx="10146541" cy="1096912"/>
          </a:xfrm>
        </p:spPr>
        <p:txBody>
          <a:bodyPr vert="horz" lIns="91440" tIns="45720" rIns="91440" bIns="45720" rtlCol="0" anchor="b">
            <a:normAutofit/>
          </a:bodyPr>
          <a:lstStyle/>
          <a:p>
            <a:r>
              <a:rPr lang="en-US" sz="3400" b="1" kern="1200" dirty="0">
                <a:solidFill>
                  <a:schemeClr val="tx1"/>
                </a:solidFill>
                <a:latin typeface="+mj-lt"/>
                <a:ea typeface="+mj-ea"/>
                <a:cs typeface="+mj-cs"/>
              </a:rPr>
              <a:t>Characteristics of </a:t>
            </a:r>
            <a:r>
              <a:rPr lang="en-US" sz="3400" b="1" kern="1200" dirty="0" err="1">
                <a:solidFill>
                  <a:schemeClr val="tx1"/>
                </a:solidFill>
                <a:latin typeface="+mj-lt"/>
                <a:ea typeface="+mj-ea"/>
                <a:cs typeface="+mj-cs"/>
              </a:rPr>
              <a:t>Marriversary</a:t>
            </a:r>
            <a:r>
              <a:rPr lang="en-US" sz="3400" b="1" kern="1200" dirty="0">
                <a:solidFill>
                  <a:schemeClr val="tx1"/>
                </a:solidFill>
                <a:latin typeface="+mj-lt"/>
                <a:ea typeface="+mj-ea"/>
                <a:cs typeface="+mj-cs"/>
              </a:rPr>
              <a:t> </a:t>
            </a:r>
            <a:br>
              <a:rPr lang="en-US" sz="3400" b="1" kern="1200" dirty="0">
                <a:solidFill>
                  <a:schemeClr val="tx1"/>
                </a:solidFill>
                <a:latin typeface="+mj-lt"/>
                <a:ea typeface="+mj-ea"/>
                <a:cs typeface="+mj-cs"/>
              </a:rPr>
            </a:br>
            <a:r>
              <a:rPr lang="en-US" sz="3400" kern="1200" dirty="0">
                <a:solidFill>
                  <a:schemeClr val="tx1"/>
                </a:solidFill>
                <a:latin typeface="+mj-lt"/>
                <a:ea typeface="+mj-ea"/>
                <a:cs typeface="+mj-cs"/>
              </a:rPr>
              <a:t>in the view of Pre-wed and married couples</a:t>
            </a:r>
          </a:p>
        </p:txBody>
      </p:sp>
      <p:pic>
        <p:nvPicPr>
          <p:cNvPr id="34" name="Graphic 33" descr="Money">
            <a:extLst>
              <a:ext uri="{FF2B5EF4-FFF2-40B4-BE49-F238E27FC236}">
                <a16:creationId xmlns:a16="http://schemas.microsoft.com/office/drawing/2014/main" id="{16F238EB-DDB3-4F25-A8FC-674FD2BCA6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592" y="1097104"/>
            <a:ext cx="995221" cy="995221"/>
          </a:xfrm>
          <a:prstGeom prst="rect">
            <a:avLst/>
          </a:prstGeom>
        </p:spPr>
      </p:pic>
      <p:sp>
        <p:nvSpPr>
          <p:cNvPr id="30" name="TextBox 29">
            <a:extLst>
              <a:ext uri="{FF2B5EF4-FFF2-40B4-BE49-F238E27FC236}">
                <a16:creationId xmlns:a16="http://schemas.microsoft.com/office/drawing/2014/main" id="{66419B7C-E3A4-4550-A20C-0D0DE8DDB2EF}"/>
              </a:ext>
            </a:extLst>
          </p:cNvPr>
          <p:cNvSpPr txBox="1"/>
          <p:nvPr/>
        </p:nvSpPr>
        <p:spPr>
          <a:xfrm>
            <a:off x="838199" y="3626722"/>
            <a:ext cx="10144180" cy="2203206"/>
          </a:xfrm>
          <a:prstGeom prst="rect">
            <a:avLst/>
          </a:prstGeom>
        </p:spPr>
        <p:txBody>
          <a:bodyPr vert="horz" lIns="91440" tIns="45720" rIns="91440" bIns="45720" rtlCol="0" anchor="t">
            <a:normAutofit lnSpcReduction="10000"/>
          </a:bodyPr>
          <a:lstStyle/>
          <a:p>
            <a:pPr marL="171450" indent="-228600">
              <a:spcAft>
                <a:spcPts val="1200"/>
              </a:spcAft>
              <a:buFont typeface="Arial" panose="020B0604020202020204" pitchFamily="34" charset="0"/>
              <a:buChar char="•"/>
            </a:pPr>
            <a:r>
              <a:rPr lang="en-US" sz="1600" dirty="0"/>
              <a:t>Extend protection for beneficiary after premium payment ceased </a:t>
            </a:r>
          </a:p>
          <a:p>
            <a:pPr marL="171450" indent="-228600">
              <a:spcAft>
                <a:spcPts val="1200"/>
              </a:spcAft>
              <a:buFont typeface="Arial" panose="020B0604020202020204" pitchFamily="34" charset="0"/>
              <a:buChar char="•"/>
            </a:pPr>
            <a:r>
              <a:rPr lang="en-US" sz="1600" dirty="0"/>
              <a:t>Beneficiary makes decisions </a:t>
            </a:r>
          </a:p>
          <a:p>
            <a:pPr marL="171450" indent="-228600">
              <a:lnSpc>
                <a:spcPct val="90000"/>
              </a:lnSpc>
              <a:spcAft>
                <a:spcPts val="1200"/>
              </a:spcAft>
              <a:buFont typeface="Arial" panose="020B0604020202020204" pitchFamily="34" charset="0"/>
              <a:buChar char="•"/>
            </a:pPr>
            <a:r>
              <a:rPr lang="en-US" sz="1600" dirty="0">
                <a:effectLst/>
              </a:rPr>
              <a:t>Saving component </a:t>
            </a:r>
          </a:p>
          <a:p>
            <a:pPr marL="171450" indent="-228600">
              <a:lnSpc>
                <a:spcPct val="90000"/>
              </a:lnSpc>
              <a:spcAft>
                <a:spcPts val="1200"/>
              </a:spcAft>
              <a:buFont typeface="Arial" panose="020B0604020202020204" pitchFamily="34" charset="0"/>
              <a:buChar char="•"/>
            </a:pPr>
            <a:r>
              <a:rPr lang="en-US" sz="1600" dirty="0">
                <a:effectLst/>
              </a:rPr>
              <a:t>Life protection </a:t>
            </a:r>
          </a:p>
          <a:p>
            <a:pPr marL="171450" indent="-228600">
              <a:lnSpc>
                <a:spcPct val="90000"/>
              </a:lnSpc>
              <a:spcAft>
                <a:spcPts val="1200"/>
              </a:spcAft>
              <a:buFont typeface="Arial" panose="020B0604020202020204" pitchFamily="34" charset="0"/>
              <a:buChar char="•"/>
            </a:pPr>
            <a:r>
              <a:rPr lang="en-US" sz="1600" dirty="0">
                <a:effectLst/>
              </a:rPr>
              <a:t>Return of premium </a:t>
            </a:r>
          </a:p>
          <a:p>
            <a:pPr marL="171450" indent="-228600">
              <a:lnSpc>
                <a:spcPct val="90000"/>
              </a:lnSpc>
              <a:spcAft>
                <a:spcPts val="1200"/>
              </a:spcAft>
              <a:buFont typeface="Arial" panose="020B0604020202020204" pitchFamily="34" charset="0"/>
              <a:buChar char="•"/>
            </a:pPr>
            <a:r>
              <a:rPr lang="en-US" sz="1600" dirty="0">
                <a:effectLst/>
              </a:rPr>
              <a:t>Level premium</a:t>
            </a:r>
          </a:p>
        </p:txBody>
      </p:sp>
    </p:spTree>
    <p:extLst>
      <p:ext uri="{BB962C8B-B14F-4D97-AF65-F5344CB8AC3E}">
        <p14:creationId xmlns:p14="http://schemas.microsoft.com/office/powerpoint/2010/main" val="266463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748A-11CB-0F48-9E3B-63717E6CFC16}"/>
              </a:ext>
            </a:extLst>
          </p:cNvPr>
          <p:cNvSpPr>
            <a:spLocks noGrp="1"/>
          </p:cNvSpPr>
          <p:nvPr>
            <p:ph type="title"/>
          </p:nvPr>
        </p:nvSpPr>
        <p:spPr>
          <a:xfrm>
            <a:off x="481013" y="3752849"/>
            <a:ext cx="3290887" cy="2452687"/>
          </a:xfrm>
        </p:spPr>
        <p:txBody>
          <a:bodyPr anchor="ctr">
            <a:normAutofit/>
          </a:bodyPr>
          <a:lstStyle/>
          <a:p>
            <a:br>
              <a:rPr lang="en-US" sz="3600" dirty="0"/>
            </a:br>
            <a:r>
              <a:rPr lang="en-US" sz="3600" dirty="0"/>
              <a:t>Marketing Strategies</a:t>
            </a:r>
          </a:p>
        </p:txBody>
      </p:sp>
      <p:graphicFrame>
        <p:nvGraphicFramePr>
          <p:cNvPr id="14" name="Content Placeholder 2">
            <a:extLst>
              <a:ext uri="{FF2B5EF4-FFF2-40B4-BE49-F238E27FC236}">
                <a16:creationId xmlns:a16="http://schemas.microsoft.com/office/drawing/2014/main" id="{4614A990-7FAE-4CCB-B375-B9106D23BE00}"/>
              </a:ext>
            </a:extLst>
          </p:cNvPr>
          <p:cNvGraphicFramePr>
            <a:graphicFrameLocks noGrp="1"/>
          </p:cNvGraphicFramePr>
          <p:nvPr>
            <p:ph idx="1"/>
            <p:extLst>
              <p:ext uri="{D42A27DB-BD31-4B8C-83A1-F6EECF244321}">
                <p14:modId xmlns:p14="http://schemas.microsoft.com/office/powerpoint/2010/main" val="3725331092"/>
              </p:ext>
            </p:extLst>
          </p:nvPr>
        </p:nvGraphicFramePr>
        <p:xfrm>
          <a:off x="3500846" y="3710613"/>
          <a:ext cx="8056913" cy="2638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What's Outsourced Business to business Marketing? – Prosperity Link">
            <a:extLst>
              <a:ext uri="{FF2B5EF4-FFF2-40B4-BE49-F238E27FC236}">
                <a16:creationId xmlns:a16="http://schemas.microsoft.com/office/drawing/2014/main" id="{E3C93CC8-96A3-2547-A41D-E73CE2BE35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998" b="30407"/>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974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E94E-D91E-D94F-819C-8FA1F8CC3CE7}"/>
              </a:ext>
            </a:extLst>
          </p:cNvPr>
          <p:cNvSpPr>
            <a:spLocks noGrp="1"/>
          </p:cNvSpPr>
          <p:nvPr>
            <p:ph type="title"/>
          </p:nvPr>
        </p:nvSpPr>
        <p:spPr>
          <a:xfrm>
            <a:off x="481013" y="3752849"/>
            <a:ext cx="3290887" cy="2452687"/>
          </a:xfrm>
        </p:spPr>
        <p:txBody>
          <a:bodyPr anchor="ctr">
            <a:normAutofit/>
          </a:bodyPr>
          <a:lstStyle/>
          <a:p>
            <a:br>
              <a:rPr lang="en-US" sz="3600" dirty="0"/>
            </a:br>
            <a:r>
              <a:rPr lang="en-US" sz="3600" dirty="0"/>
              <a:t>Distribution   Channel</a:t>
            </a:r>
          </a:p>
        </p:txBody>
      </p:sp>
      <p:graphicFrame>
        <p:nvGraphicFramePr>
          <p:cNvPr id="5" name="Content Placeholder 2">
            <a:extLst>
              <a:ext uri="{FF2B5EF4-FFF2-40B4-BE49-F238E27FC236}">
                <a16:creationId xmlns:a16="http://schemas.microsoft.com/office/drawing/2014/main" id="{97664C5F-4630-418A-9ADA-A1A387ABB3A5}"/>
              </a:ext>
            </a:extLst>
          </p:cNvPr>
          <p:cNvGraphicFramePr>
            <a:graphicFrameLocks noGrp="1"/>
          </p:cNvGraphicFramePr>
          <p:nvPr>
            <p:ph idx="1"/>
            <p:extLst>
              <p:ext uri="{D42A27DB-BD31-4B8C-83A1-F6EECF244321}">
                <p14:modId xmlns:p14="http://schemas.microsoft.com/office/powerpoint/2010/main" val="3121665151"/>
              </p:ext>
            </p:extLst>
          </p:nvPr>
        </p:nvGraphicFramePr>
        <p:xfrm>
          <a:off x="3811229" y="3870836"/>
          <a:ext cx="7485413" cy="2452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Customer experience vs customer service in real estate">
            <a:extLst>
              <a:ext uri="{FF2B5EF4-FFF2-40B4-BE49-F238E27FC236}">
                <a16:creationId xmlns:a16="http://schemas.microsoft.com/office/drawing/2014/main" id="{B90604FA-0518-AA4C-A801-1A47ED5C3D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385" b="29184"/>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59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327B-FAB9-8146-B682-D59C7E84251B}"/>
              </a:ext>
            </a:extLst>
          </p:cNvPr>
          <p:cNvSpPr>
            <a:spLocks noGrp="1"/>
          </p:cNvSpPr>
          <p:nvPr>
            <p:ph type="title"/>
          </p:nvPr>
        </p:nvSpPr>
        <p:spPr>
          <a:xfrm>
            <a:off x="1007957" y="926557"/>
            <a:ext cx="10175631" cy="1111843"/>
          </a:xfrm>
        </p:spPr>
        <p:txBody>
          <a:bodyPr anchor="ctr">
            <a:normAutofit/>
          </a:bodyPr>
          <a:lstStyle/>
          <a:p>
            <a:pPr algn="ctr"/>
            <a:r>
              <a:rPr lang="en-US" sz="4000" dirty="0"/>
              <a:t>Commission Rates</a:t>
            </a:r>
          </a:p>
        </p:txBody>
      </p:sp>
      <p:graphicFrame>
        <p:nvGraphicFramePr>
          <p:cNvPr id="7" name="Table 4">
            <a:extLst>
              <a:ext uri="{FF2B5EF4-FFF2-40B4-BE49-F238E27FC236}">
                <a16:creationId xmlns:a16="http://schemas.microsoft.com/office/drawing/2014/main" id="{414F5AA0-1EBA-584E-832E-1D3C89DDE4C0}"/>
              </a:ext>
            </a:extLst>
          </p:cNvPr>
          <p:cNvGraphicFramePr>
            <a:graphicFrameLocks/>
          </p:cNvGraphicFramePr>
          <p:nvPr>
            <p:extLst>
              <p:ext uri="{D42A27DB-BD31-4B8C-83A1-F6EECF244321}">
                <p14:modId xmlns:p14="http://schemas.microsoft.com/office/powerpoint/2010/main" val="1312794930"/>
              </p:ext>
            </p:extLst>
          </p:nvPr>
        </p:nvGraphicFramePr>
        <p:xfrm>
          <a:off x="1002314" y="2795140"/>
          <a:ext cx="10181274" cy="2779776"/>
        </p:xfrm>
        <a:graphic>
          <a:graphicData uri="http://schemas.openxmlformats.org/drawingml/2006/table">
            <a:tbl>
              <a:tblPr firstRow="1" bandRow="1">
                <a:tableStyleId>{D27102A9-8310-4765-A935-A1911B00CA55}</a:tableStyleId>
              </a:tblPr>
              <a:tblGrid>
                <a:gridCol w="5084977">
                  <a:extLst>
                    <a:ext uri="{9D8B030D-6E8A-4147-A177-3AD203B41FA5}">
                      <a16:colId xmlns:a16="http://schemas.microsoft.com/office/drawing/2014/main" val="894691704"/>
                    </a:ext>
                  </a:extLst>
                </a:gridCol>
                <a:gridCol w="5096297">
                  <a:extLst>
                    <a:ext uri="{9D8B030D-6E8A-4147-A177-3AD203B41FA5}">
                      <a16:colId xmlns:a16="http://schemas.microsoft.com/office/drawing/2014/main" val="3093911969"/>
                    </a:ext>
                  </a:extLst>
                </a:gridCol>
              </a:tblGrid>
              <a:tr h="1389888">
                <a:tc>
                  <a:txBody>
                    <a:bodyPr/>
                    <a:lstStyle/>
                    <a:p>
                      <a:r>
                        <a:rPr lang="en-HK" sz="3300" b="0" dirty="0">
                          <a:effectLst/>
                        </a:rPr>
                        <a:t>Initial Commission Rate </a:t>
                      </a:r>
                      <a:endParaRPr lang="en-HK" sz="5400" b="0" dirty="0">
                        <a:effectLst/>
                      </a:endParaRPr>
                    </a:p>
                  </a:txBody>
                  <a:tcPr marL="274320" marR="274320" marT="137160" marB="137160" anchor="ctr"/>
                </a:tc>
                <a:tc>
                  <a:txBody>
                    <a:bodyPr/>
                    <a:lstStyle/>
                    <a:p>
                      <a:r>
                        <a:rPr lang="en-HK" sz="3300" b="0" dirty="0">
                          <a:effectLst/>
                        </a:rPr>
                        <a:t>30% of the first premium </a:t>
                      </a:r>
                      <a:endParaRPr lang="en-HK" sz="5400" b="0" dirty="0">
                        <a:effectLst/>
                      </a:endParaRPr>
                    </a:p>
                  </a:txBody>
                  <a:tcPr marL="274320" marR="274320" marT="137160" marB="137160" anchor="ctr"/>
                </a:tc>
                <a:extLst>
                  <a:ext uri="{0D108BD9-81ED-4DB2-BD59-A6C34878D82A}">
                    <a16:rowId xmlns:a16="http://schemas.microsoft.com/office/drawing/2014/main" val="1278704742"/>
                  </a:ext>
                </a:extLst>
              </a:tr>
              <a:tr h="1389888">
                <a:tc>
                  <a:txBody>
                    <a:bodyPr/>
                    <a:lstStyle/>
                    <a:p>
                      <a:r>
                        <a:rPr lang="en-HK" sz="3300" dirty="0">
                          <a:effectLst/>
                        </a:rPr>
                        <a:t>Trailing Commission Expense </a:t>
                      </a:r>
                      <a:endParaRPr lang="en-HK" sz="5400" dirty="0">
                        <a:effectLst/>
                      </a:endParaRPr>
                    </a:p>
                  </a:txBody>
                  <a:tcPr marL="274320" marR="274320" marT="137160" marB="137160" anchor="ctr"/>
                </a:tc>
                <a:tc>
                  <a:txBody>
                    <a:bodyPr/>
                    <a:lstStyle/>
                    <a:p>
                      <a:r>
                        <a:rPr lang="en-HK" sz="3300" dirty="0">
                          <a:effectLst/>
                        </a:rPr>
                        <a:t>5% of future renewals </a:t>
                      </a:r>
                      <a:endParaRPr lang="en-HK" sz="5400" dirty="0">
                        <a:effectLst/>
                      </a:endParaRPr>
                    </a:p>
                  </a:txBody>
                  <a:tcPr marL="274320" marR="274320" marT="137160" marB="137160" anchor="ctr"/>
                </a:tc>
                <a:extLst>
                  <a:ext uri="{0D108BD9-81ED-4DB2-BD59-A6C34878D82A}">
                    <a16:rowId xmlns:a16="http://schemas.microsoft.com/office/drawing/2014/main" val="548855800"/>
                  </a:ext>
                </a:extLst>
              </a:tr>
            </a:tbl>
          </a:graphicData>
        </a:graphic>
      </p:graphicFrame>
    </p:spTree>
    <p:extLst>
      <p:ext uri="{BB962C8B-B14F-4D97-AF65-F5344CB8AC3E}">
        <p14:creationId xmlns:p14="http://schemas.microsoft.com/office/powerpoint/2010/main" val="56519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11C7-C380-4F0A-93C2-17048DCCAFC0}"/>
              </a:ext>
            </a:extLst>
          </p:cNvPr>
          <p:cNvSpPr>
            <a:spLocks noGrp="1"/>
          </p:cNvSpPr>
          <p:nvPr>
            <p:ph type="title"/>
          </p:nvPr>
        </p:nvSpPr>
        <p:spPr/>
        <p:txBody>
          <a:bodyPr/>
          <a:lstStyle/>
          <a:p>
            <a:r>
              <a:rPr lang="en-US" dirty="0"/>
              <a:t>Multi-State Cash Flow Model</a:t>
            </a:r>
          </a:p>
        </p:txBody>
      </p:sp>
      <p:pic>
        <p:nvPicPr>
          <p:cNvPr id="4" name="Content Placeholder 5" descr="Diagram&#10;&#10;Description automatically generated">
            <a:extLst>
              <a:ext uri="{FF2B5EF4-FFF2-40B4-BE49-F238E27FC236}">
                <a16:creationId xmlns:a16="http://schemas.microsoft.com/office/drawing/2014/main" id="{9B2B10FE-8F75-40FC-BEC2-63E0E4E6FCB9}"/>
              </a:ext>
            </a:extLst>
          </p:cNvPr>
          <p:cNvPicPr>
            <a:picLocks noGrp="1" noChangeAspect="1"/>
          </p:cNvPicPr>
          <p:nvPr>
            <p:ph idx="1"/>
          </p:nvPr>
        </p:nvPicPr>
        <p:blipFill>
          <a:blip r:embed="rId3"/>
          <a:stretch>
            <a:fillRect/>
          </a:stretch>
        </p:blipFill>
        <p:spPr>
          <a:xfrm>
            <a:off x="1791670" y="1317463"/>
            <a:ext cx="7963147" cy="4868733"/>
          </a:xfrm>
        </p:spPr>
      </p:pic>
    </p:spTree>
    <p:extLst>
      <p:ext uri="{BB962C8B-B14F-4D97-AF65-F5344CB8AC3E}">
        <p14:creationId xmlns:p14="http://schemas.microsoft.com/office/powerpoint/2010/main" val="965872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11C7-C380-4F0A-93C2-17048DCCAFC0}"/>
              </a:ext>
            </a:extLst>
          </p:cNvPr>
          <p:cNvSpPr>
            <a:spLocks noGrp="1"/>
          </p:cNvSpPr>
          <p:nvPr>
            <p:ph type="title"/>
          </p:nvPr>
        </p:nvSpPr>
        <p:spPr/>
        <p:txBody>
          <a:bodyPr/>
          <a:lstStyle/>
          <a:p>
            <a:r>
              <a:rPr lang="en-US" dirty="0"/>
              <a:t>Population Decrement Table</a:t>
            </a:r>
          </a:p>
        </p:txBody>
      </p:sp>
      <p:pic>
        <p:nvPicPr>
          <p:cNvPr id="4" name="Content Placeholder 5">
            <a:extLst>
              <a:ext uri="{FF2B5EF4-FFF2-40B4-BE49-F238E27FC236}">
                <a16:creationId xmlns:a16="http://schemas.microsoft.com/office/drawing/2014/main" id="{9B2B10FE-8F75-40FC-BEC2-63E0E4E6FCB9}"/>
              </a:ext>
            </a:extLst>
          </p:cNvPr>
          <p:cNvPicPr>
            <a:picLocks noGrp="1" noChangeAspect="1"/>
          </p:cNvPicPr>
          <p:nvPr>
            <p:ph idx="1"/>
          </p:nvPr>
        </p:nvPicPr>
        <p:blipFill>
          <a:blip r:embed="rId3"/>
          <a:srcRect/>
          <a:stretch/>
        </p:blipFill>
        <p:spPr>
          <a:xfrm>
            <a:off x="1805865" y="1317463"/>
            <a:ext cx="7934757" cy="4868733"/>
          </a:xfrm>
        </p:spPr>
      </p:pic>
      <p:sp>
        <p:nvSpPr>
          <p:cNvPr id="3" name="TextBox 2">
            <a:extLst>
              <a:ext uri="{FF2B5EF4-FFF2-40B4-BE49-F238E27FC236}">
                <a16:creationId xmlns:a16="http://schemas.microsoft.com/office/drawing/2014/main" id="{69E22016-85E5-427D-8210-20E79AB08B67}"/>
              </a:ext>
            </a:extLst>
          </p:cNvPr>
          <p:cNvSpPr txBox="1"/>
          <p:nvPr/>
        </p:nvSpPr>
        <p:spPr>
          <a:xfrm>
            <a:off x="838200" y="2396704"/>
            <a:ext cx="3300898" cy="646331"/>
          </a:xfrm>
          <a:prstGeom prst="rect">
            <a:avLst/>
          </a:prstGeom>
          <a:noFill/>
          <a:ln w="28575">
            <a:solidFill>
              <a:srgbClr val="FFC000"/>
            </a:solidFill>
          </a:ln>
        </p:spPr>
        <p:txBody>
          <a:bodyPr wrap="square" rtlCol="0">
            <a:spAutoFit/>
          </a:bodyPr>
          <a:lstStyle/>
          <a:p>
            <a:pPr marL="285750" indent="-285750">
              <a:buFont typeface="Arial" panose="020B0604020202020204" pitchFamily="34" charset="0"/>
              <a:buChar char="•"/>
            </a:pPr>
            <a:r>
              <a:rPr lang="en-US" dirty="0"/>
              <a:t>Multiple decrement model</a:t>
            </a:r>
          </a:p>
          <a:p>
            <a:pPr marL="285750" indent="-285750">
              <a:buFont typeface="Arial" panose="020B0604020202020204" pitchFamily="34" charset="0"/>
              <a:buChar char="•"/>
            </a:pPr>
            <a:r>
              <a:rPr lang="en-US" dirty="0"/>
              <a:t>SUDD assumption</a:t>
            </a:r>
          </a:p>
        </p:txBody>
      </p:sp>
    </p:spTree>
    <p:extLst>
      <p:ext uri="{BB962C8B-B14F-4D97-AF65-F5344CB8AC3E}">
        <p14:creationId xmlns:p14="http://schemas.microsoft.com/office/powerpoint/2010/main" val="417491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11C7-C380-4F0A-93C2-17048DCCAFC0}"/>
              </a:ext>
            </a:extLst>
          </p:cNvPr>
          <p:cNvSpPr>
            <a:spLocks noGrp="1"/>
          </p:cNvSpPr>
          <p:nvPr>
            <p:ph type="title"/>
          </p:nvPr>
        </p:nvSpPr>
        <p:spPr/>
        <p:txBody>
          <a:bodyPr/>
          <a:lstStyle/>
          <a:p>
            <a:r>
              <a:rPr lang="en-US" dirty="0"/>
              <a:t>State 0 Decrement Table</a:t>
            </a:r>
          </a:p>
        </p:txBody>
      </p:sp>
      <p:pic>
        <p:nvPicPr>
          <p:cNvPr id="4" name="Content Placeholder 5">
            <a:extLst>
              <a:ext uri="{FF2B5EF4-FFF2-40B4-BE49-F238E27FC236}">
                <a16:creationId xmlns:a16="http://schemas.microsoft.com/office/drawing/2014/main" id="{9B2B10FE-8F75-40FC-BEC2-63E0E4E6FCB9}"/>
              </a:ext>
            </a:extLst>
          </p:cNvPr>
          <p:cNvPicPr>
            <a:picLocks noGrp="1" noChangeAspect="1"/>
          </p:cNvPicPr>
          <p:nvPr>
            <p:ph idx="1"/>
          </p:nvPr>
        </p:nvPicPr>
        <p:blipFill>
          <a:blip r:embed="rId3"/>
          <a:srcRect/>
          <a:stretch/>
        </p:blipFill>
        <p:spPr>
          <a:xfrm>
            <a:off x="1791670" y="1321794"/>
            <a:ext cx="7963147" cy="4860070"/>
          </a:xfrm>
        </p:spPr>
      </p:pic>
      <p:sp>
        <p:nvSpPr>
          <p:cNvPr id="3" name="TextBox 2">
            <a:extLst>
              <a:ext uri="{FF2B5EF4-FFF2-40B4-BE49-F238E27FC236}">
                <a16:creationId xmlns:a16="http://schemas.microsoft.com/office/drawing/2014/main" id="{4A76D5A2-FE14-495A-B384-046098902833}"/>
              </a:ext>
            </a:extLst>
          </p:cNvPr>
          <p:cNvSpPr txBox="1"/>
          <p:nvPr/>
        </p:nvSpPr>
        <p:spPr>
          <a:xfrm>
            <a:off x="345572" y="3954916"/>
            <a:ext cx="2091612" cy="369332"/>
          </a:xfrm>
          <a:prstGeom prst="rect">
            <a:avLst/>
          </a:prstGeom>
          <a:noFill/>
          <a:ln w="28575">
            <a:solidFill>
              <a:srgbClr val="FFC000"/>
            </a:solidFill>
          </a:ln>
        </p:spPr>
        <p:txBody>
          <a:bodyPr wrap="square" rtlCol="0">
            <a:spAutoFit/>
          </a:bodyPr>
          <a:lstStyle/>
          <a:p>
            <a:r>
              <a:rPr lang="en-US" dirty="0"/>
              <a:t>Enter grace period</a:t>
            </a:r>
          </a:p>
        </p:txBody>
      </p:sp>
      <p:sp>
        <p:nvSpPr>
          <p:cNvPr id="9" name="TextBox 8">
            <a:extLst>
              <a:ext uri="{FF2B5EF4-FFF2-40B4-BE49-F238E27FC236}">
                <a16:creationId xmlns:a16="http://schemas.microsoft.com/office/drawing/2014/main" id="{8B1804C8-8746-4AB5-9D74-04D8487D1D45}"/>
              </a:ext>
            </a:extLst>
          </p:cNvPr>
          <p:cNvSpPr txBox="1"/>
          <p:nvPr/>
        </p:nvSpPr>
        <p:spPr>
          <a:xfrm>
            <a:off x="2550707" y="1977066"/>
            <a:ext cx="2091612" cy="646331"/>
          </a:xfrm>
          <a:prstGeom prst="rect">
            <a:avLst/>
          </a:prstGeom>
          <a:noFill/>
          <a:ln w="28575">
            <a:solidFill>
              <a:srgbClr val="FFC000"/>
            </a:solidFill>
          </a:ln>
        </p:spPr>
        <p:txBody>
          <a:bodyPr wrap="square" rtlCol="0">
            <a:spAutoFit/>
          </a:bodyPr>
          <a:lstStyle/>
          <a:p>
            <a:r>
              <a:rPr lang="en-US" dirty="0"/>
              <a:t>Lapse during elimination period</a:t>
            </a:r>
          </a:p>
        </p:txBody>
      </p:sp>
      <p:cxnSp>
        <p:nvCxnSpPr>
          <p:cNvPr id="13" name="Straight Connector 12">
            <a:extLst>
              <a:ext uri="{FF2B5EF4-FFF2-40B4-BE49-F238E27FC236}">
                <a16:creationId xmlns:a16="http://schemas.microsoft.com/office/drawing/2014/main" id="{FBB6A6F1-5BA7-40F5-A7F3-E77120E00A46}"/>
              </a:ext>
            </a:extLst>
          </p:cNvPr>
          <p:cNvCxnSpPr>
            <a:cxnSpLocks/>
          </p:cNvCxnSpPr>
          <p:nvPr/>
        </p:nvCxnSpPr>
        <p:spPr>
          <a:xfrm flipH="1" flipV="1">
            <a:off x="4086808" y="2623398"/>
            <a:ext cx="205274" cy="143541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87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11C7-C380-4F0A-93C2-17048DCCAFC0}"/>
              </a:ext>
            </a:extLst>
          </p:cNvPr>
          <p:cNvSpPr>
            <a:spLocks noGrp="1"/>
          </p:cNvSpPr>
          <p:nvPr>
            <p:ph type="title"/>
          </p:nvPr>
        </p:nvSpPr>
        <p:spPr/>
        <p:txBody>
          <a:bodyPr/>
          <a:lstStyle/>
          <a:p>
            <a:r>
              <a:rPr lang="en-US" dirty="0"/>
              <a:t>Policy Decrement Table</a:t>
            </a:r>
          </a:p>
        </p:txBody>
      </p:sp>
      <p:pic>
        <p:nvPicPr>
          <p:cNvPr id="4" name="Content Placeholder 5">
            <a:extLst>
              <a:ext uri="{FF2B5EF4-FFF2-40B4-BE49-F238E27FC236}">
                <a16:creationId xmlns:a16="http://schemas.microsoft.com/office/drawing/2014/main" id="{9B2B10FE-8F75-40FC-BEC2-63E0E4E6FCB9}"/>
              </a:ext>
            </a:extLst>
          </p:cNvPr>
          <p:cNvPicPr>
            <a:picLocks noGrp="1" noChangeAspect="1"/>
          </p:cNvPicPr>
          <p:nvPr>
            <p:ph idx="1"/>
          </p:nvPr>
        </p:nvPicPr>
        <p:blipFill>
          <a:blip r:embed="rId3"/>
          <a:srcRect/>
          <a:stretch/>
        </p:blipFill>
        <p:spPr>
          <a:xfrm>
            <a:off x="1805865" y="1317463"/>
            <a:ext cx="7934757" cy="4868733"/>
          </a:xfrm>
        </p:spPr>
      </p:pic>
      <p:sp>
        <p:nvSpPr>
          <p:cNvPr id="3" name="TextBox 2">
            <a:extLst>
              <a:ext uri="{FF2B5EF4-FFF2-40B4-BE49-F238E27FC236}">
                <a16:creationId xmlns:a16="http://schemas.microsoft.com/office/drawing/2014/main" id="{E8F1820F-0348-4B20-B034-01D644651CCA}"/>
              </a:ext>
            </a:extLst>
          </p:cNvPr>
          <p:cNvSpPr txBox="1"/>
          <p:nvPr/>
        </p:nvSpPr>
        <p:spPr>
          <a:xfrm>
            <a:off x="804524" y="2388636"/>
            <a:ext cx="3293707" cy="923330"/>
          </a:xfrm>
          <a:prstGeom prst="rect">
            <a:avLst/>
          </a:prstGeom>
          <a:noFill/>
          <a:ln w="28575">
            <a:solidFill>
              <a:srgbClr val="FFC000"/>
            </a:solidFill>
          </a:ln>
        </p:spPr>
        <p:txBody>
          <a:bodyPr wrap="square" rtlCol="0">
            <a:spAutoFit/>
          </a:bodyPr>
          <a:lstStyle/>
          <a:p>
            <a:r>
              <a:rPr lang="en-US" dirty="0"/>
              <a:t>Lapse include policy entering grace period or divorce during elimination period</a:t>
            </a:r>
          </a:p>
        </p:txBody>
      </p:sp>
    </p:spTree>
    <p:extLst>
      <p:ext uri="{BB962C8B-B14F-4D97-AF65-F5344CB8AC3E}">
        <p14:creationId xmlns:p14="http://schemas.microsoft.com/office/powerpoint/2010/main" val="3426982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11C7-C380-4F0A-93C2-17048DCCAFC0}"/>
              </a:ext>
            </a:extLst>
          </p:cNvPr>
          <p:cNvSpPr>
            <a:spLocks noGrp="1"/>
          </p:cNvSpPr>
          <p:nvPr>
            <p:ph type="title"/>
          </p:nvPr>
        </p:nvSpPr>
        <p:spPr/>
        <p:txBody>
          <a:bodyPr/>
          <a:lstStyle/>
          <a:p>
            <a:r>
              <a:rPr lang="en-US" dirty="0"/>
              <a:t>State 1 Decrement Table</a:t>
            </a:r>
          </a:p>
        </p:txBody>
      </p:sp>
      <p:pic>
        <p:nvPicPr>
          <p:cNvPr id="4" name="Content Placeholder 5">
            <a:extLst>
              <a:ext uri="{FF2B5EF4-FFF2-40B4-BE49-F238E27FC236}">
                <a16:creationId xmlns:a16="http://schemas.microsoft.com/office/drawing/2014/main" id="{9B2B10FE-8F75-40FC-BEC2-63E0E4E6FCB9}"/>
              </a:ext>
            </a:extLst>
          </p:cNvPr>
          <p:cNvPicPr>
            <a:picLocks noGrp="1" noChangeAspect="1"/>
          </p:cNvPicPr>
          <p:nvPr>
            <p:ph idx="1"/>
          </p:nvPr>
        </p:nvPicPr>
        <p:blipFill>
          <a:blip r:embed="rId3"/>
          <a:srcRect/>
          <a:stretch/>
        </p:blipFill>
        <p:spPr>
          <a:xfrm>
            <a:off x="1791670" y="1321794"/>
            <a:ext cx="7963146" cy="4860069"/>
          </a:xfrm>
        </p:spPr>
      </p:pic>
      <p:sp>
        <p:nvSpPr>
          <p:cNvPr id="3" name="TextBox 2">
            <a:extLst>
              <a:ext uri="{FF2B5EF4-FFF2-40B4-BE49-F238E27FC236}">
                <a16:creationId xmlns:a16="http://schemas.microsoft.com/office/drawing/2014/main" id="{AD2F6874-CE9C-4E8E-A298-7BDF6B501836}"/>
              </a:ext>
            </a:extLst>
          </p:cNvPr>
          <p:cNvSpPr txBox="1"/>
          <p:nvPr/>
        </p:nvSpPr>
        <p:spPr>
          <a:xfrm>
            <a:off x="664566" y="2136709"/>
            <a:ext cx="2787761" cy="646331"/>
          </a:xfrm>
          <a:prstGeom prst="rect">
            <a:avLst/>
          </a:prstGeom>
          <a:noFill/>
          <a:ln w="28575">
            <a:solidFill>
              <a:srgbClr val="FFC000"/>
            </a:solidFill>
          </a:ln>
        </p:spPr>
        <p:txBody>
          <a:bodyPr wrap="square" rtlCol="0">
            <a:spAutoFit/>
          </a:bodyPr>
          <a:lstStyle/>
          <a:p>
            <a:r>
              <a:rPr lang="en-US" dirty="0"/>
              <a:t>Difference between Policy and State 0 tables</a:t>
            </a:r>
          </a:p>
        </p:txBody>
      </p:sp>
    </p:spTree>
    <p:extLst>
      <p:ext uri="{BB962C8B-B14F-4D97-AF65-F5344CB8AC3E}">
        <p14:creationId xmlns:p14="http://schemas.microsoft.com/office/powerpoint/2010/main" val="88075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3DF7-CF0E-3E4C-B55C-286F17840F00}"/>
              </a:ext>
            </a:extLst>
          </p:cNvPr>
          <p:cNvSpPr>
            <a:spLocks noGrp="1"/>
          </p:cNvSpPr>
          <p:nvPr>
            <p:ph type="title"/>
          </p:nvPr>
        </p:nvSpPr>
        <p:spPr>
          <a:xfrm>
            <a:off x="838200" y="556995"/>
            <a:ext cx="10515600" cy="1133693"/>
          </a:xfrm>
        </p:spPr>
        <p:txBody>
          <a:bodyPr>
            <a:normAutofit/>
          </a:bodyPr>
          <a:lstStyle/>
          <a:p>
            <a:r>
              <a:rPr lang="en-US" sz="5200"/>
              <a:t>Objective</a:t>
            </a:r>
          </a:p>
        </p:txBody>
      </p:sp>
      <p:graphicFrame>
        <p:nvGraphicFramePr>
          <p:cNvPr id="5" name="Content Placeholder 2">
            <a:extLst>
              <a:ext uri="{FF2B5EF4-FFF2-40B4-BE49-F238E27FC236}">
                <a16:creationId xmlns:a16="http://schemas.microsoft.com/office/drawing/2014/main" id="{91157D69-CDA5-4C09-BB04-060D88A61521}"/>
              </a:ext>
            </a:extLst>
          </p:cNvPr>
          <p:cNvGraphicFramePr>
            <a:graphicFrameLocks noGrp="1"/>
          </p:cNvGraphicFramePr>
          <p:nvPr>
            <p:ph idx="1"/>
            <p:extLst>
              <p:ext uri="{D42A27DB-BD31-4B8C-83A1-F6EECF244321}">
                <p14:modId xmlns:p14="http://schemas.microsoft.com/office/powerpoint/2010/main" val="1599325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446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A3558-853F-3B48-AAF7-22D6F4F0A88C}"/>
              </a:ext>
            </a:extLst>
          </p:cNvPr>
          <p:cNvSpPr>
            <a:spLocks noGrp="1"/>
          </p:cNvSpPr>
          <p:nvPr>
            <p:ph type="title"/>
          </p:nvPr>
        </p:nvSpPr>
        <p:spPr>
          <a:xfrm>
            <a:off x="7495528" y="537891"/>
            <a:ext cx="3091607" cy="1655483"/>
          </a:xfrm>
        </p:spPr>
        <p:txBody>
          <a:bodyPr anchor="b">
            <a:normAutofit/>
          </a:bodyPr>
          <a:lstStyle/>
          <a:p>
            <a:r>
              <a:rPr lang="en-US" sz="4000" dirty="0"/>
              <a:t>Pricing Assumptions</a:t>
            </a:r>
          </a:p>
        </p:txBody>
      </p:sp>
      <p:pic>
        <p:nvPicPr>
          <p:cNvPr id="4098" name="Picture 2" descr="The Difference Between a Marketing Plan and a Business Plan - MSP Marketing  &amp; Web Design">
            <a:extLst>
              <a:ext uri="{FF2B5EF4-FFF2-40B4-BE49-F238E27FC236}">
                <a16:creationId xmlns:a16="http://schemas.microsoft.com/office/drawing/2014/main" id="{506808F1-7575-DE45-9795-76F10E6C4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47" r="9704" b="-1"/>
          <a:stretch/>
        </p:blipFill>
        <p:spPr bwMode="auto">
          <a:xfrm>
            <a:off x="-1017016" y="429"/>
            <a:ext cx="8115280" cy="64083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1378DD-D09C-7F46-9317-F5A57B7474DA}"/>
                  </a:ext>
                </a:extLst>
              </p:cNvPr>
              <p:cNvSpPr>
                <a:spLocks noGrp="1"/>
              </p:cNvSpPr>
              <p:nvPr>
                <p:ph idx="1"/>
              </p:nvPr>
            </p:nvSpPr>
            <p:spPr>
              <a:xfrm>
                <a:off x="7495528" y="2530925"/>
                <a:ext cx="2942813" cy="3540265"/>
              </a:xfrm>
            </p:spPr>
            <p:txBody>
              <a:bodyPr>
                <a:normAutofit/>
              </a:bodyPr>
              <a:lstStyle/>
              <a:p>
                <a:pPr fontAlgn="t"/>
                <a:r>
                  <a:rPr lang="en-US" sz="2000" b="1" dirty="0"/>
                  <a:t>Profit Margin: </a:t>
                </a:r>
                <a14:m>
                  <m:oMath xmlns:m="http://schemas.openxmlformats.org/officeDocument/2006/math">
                    <m:r>
                      <a:rPr lang="en-US" sz="2000">
                        <a:latin typeface="Cambria Math" panose="02040503050406030204" pitchFamily="18" charset="0"/>
                      </a:rPr>
                      <m:t>≥10%</m:t>
                    </m:r>
                  </m:oMath>
                </a14:m>
                <a:endParaRPr lang="en-HK" sz="2000" dirty="0"/>
              </a:p>
              <a:p>
                <a:pPr fontAlgn="t"/>
                <a:r>
                  <a:rPr lang="en-US" sz="2000" b="1" dirty="0"/>
                  <a:t>IRR: </a:t>
                </a:r>
                <a14:m>
                  <m:oMath xmlns:m="http://schemas.openxmlformats.org/officeDocument/2006/math">
                    <m:r>
                      <a:rPr lang="en-US" sz="2000">
                        <a:latin typeface="Cambria Math" panose="02040503050406030204" pitchFamily="18" charset="0"/>
                      </a:rPr>
                      <m:t>≥15%</m:t>
                    </m:r>
                  </m:oMath>
                </a14:m>
                <a:endParaRPr lang="en-HK" sz="2000" dirty="0"/>
              </a:p>
              <a:p>
                <a:pPr fontAlgn="t"/>
                <a:r>
                  <a:rPr lang="en-US" sz="2000" b="1" dirty="0"/>
                  <a:t>Hurdle Rate: </a:t>
                </a:r>
                <a14:m>
                  <m:oMath xmlns:m="http://schemas.openxmlformats.org/officeDocument/2006/math">
                    <m:r>
                      <a:rPr lang="en-US" sz="2000">
                        <a:latin typeface="Cambria Math" panose="02040503050406030204" pitchFamily="18" charset="0"/>
                      </a:rPr>
                      <m:t>10%</m:t>
                    </m:r>
                  </m:oMath>
                </a14:m>
                <a:endParaRPr lang="en-HK" sz="2000" dirty="0"/>
              </a:p>
              <a:p>
                <a:pPr marL="0" indent="0">
                  <a:buNone/>
                </a:pPr>
                <a:endParaRPr lang="en-US" sz="2000" dirty="0"/>
              </a:p>
            </p:txBody>
          </p:sp>
        </mc:Choice>
        <mc:Fallback xmlns="">
          <p:sp>
            <p:nvSpPr>
              <p:cNvPr id="3" name="Content Placeholder 2">
                <a:extLst>
                  <a:ext uri="{FF2B5EF4-FFF2-40B4-BE49-F238E27FC236}">
                    <a16:creationId xmlns:a14="http://schemas.microsoft.com/office/drawing/2010/main" xmlns="" xmlns:a16="http://schemas.microsoft.com/office/drawing/2014/main" id="{911378DD-D09C-7F46-9317-F5A57B7474DA}"/>
                  </a:ext>
                </a:extLst>
              </p:cNvPr>
              <p:cNvSpPr>
                <a:spLocks noGrp="1" noRot="1" noChangeAspect="1" noMove="1" noResize="1" noEditPoints="1" noAdjustHandles="1" noChangeArrowheads="1" noChangeShapeType="1" noTextEdit="1"/>
              </p:cNvSpPr>
              <p:nvPr>
                <p:ph idx="1"/>
              </p:nvPr>
            </p:nvSpPr>
            <p:spPr>
              <a:xfrm>
                <a:off x="7495528" y="2530925"/>
                <a:ext cx="2942813" cy="3540265"/>
              </a:xfrm>
              <a:blipFill>
                <a:blip r:embed="rId4"/>
                <a:stretch>
                  <a:fillRect l="-1724" t="-1786"/>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08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7569-9A61-E34D-B5F8-88035BF27E9F}"/>
              </a:ext>
            </a:extLst>
          </p:cNvPr>
          <p:cNvSpPr>
            <a:spLocks noGrp="1"/>
          </p:cNvSpPr>
          <p:nvPr>
            <p:ph type="title"/>
          </p:nvPr>
        </p:nvSpPr>
        <p:spPr/>
        <p:txBody>
          <a:bodyPr>
            <a:normAutofit/>
          </a:bodyPr>
          <a:lstStyle/>
          <a:p>
            <a:r>
              <a:rPr lang="en-US" dirty="0"/>
              <a:t>Pricing Assumptions -- Divorce Assumption</a:t>
            </a:r>
          </a:p>
        </p:txBody>
      </p:sp>
      <p:sp>
        <p:nvSpPr>
          <p:cNvPr id="3" name="Content Placeholder 2">
            <a:extLst>
              <a:ext uri="{FF2B5EF4-FFF2-40B4-BE49-F238E27FC236}">
                <a16:creationId xmlns:a16="http://schemas.microsoft.com/office/drawing/2014/main" id="{8E07664A-D8A2-7141-8C66-E129D3D5C579}"/>
              </a:ext>
            </a:extLst>
          </p:cNvPr>
          <p:cNvSpPr>
            <a:spLocks noGrp="1"/>
          </p:cNvSpPr>
          <p:nvPr>
            <p:ph idx="1"/>
          </p:nvPr>
        </p:nvSpPr>
        <p:spPr>
          <a:xfrm>
            <a:off x="838200" y="1152144"/>
            <a:ext cx="10515600" cy="5542044"/>
          </a:xfrm>
        </p:spPr>
        <p:txBody>
          <a:bodyPr>
            <a:normAutofit lnSpcReduction="10000"/>
          </a:bodyPr>
          <a:lstStyle/>
          <a:p>
            <a:pPr marL="0" indent="0">
              <a:buNone/>
            </a:pPr>
            <a:r>
              <a:rPr lang="en-US" dirty="0"/>
              <a:t>          </a:t>
            </a:r>
          </a:p>
          <a:p>
            <a:r>
              <a:rPr lang="en-US" dirty="0"/>
              <a:t>                                        &amp;</a:t>
            </a:r>
          </a:p>
          <a:p>
            <a:endParaRPr lang="en-US" dirty="0"/>
          </a:p>
          <a:p>
            <a:endParaRPr lang="en-US" dirty="0"/>
          </a:p>
          <a:p>
            <a:pPr marL="0" indent="0">
              <a:buNone/>
            </a:pPr>
            <a:endParaRPr lang="en-US" dirty="0"/>
          </a:p>
          <a:p>
            <a:r>
              <a:rPr lang="en-US" sz="2600" dirty="0"/>
              <a:t>Averaging method to merge male rates and female rates</a:t>
            </a:r>
          </a:p>
          <a:p>
            <a:pPr lvl="1"/>
            <a:r>
              <a:rPr lang="en-US" sz="2400" dirty="0"/>
              <a:t>High correlation between ages of couples</a:t>
            </a:r>
          </a:p>
          <a:p>
            <a:pPr lvl="1"/>
            <a:endParaRPr lang="en-US" sz="2600" dirty="0"/>
          </a:p>
          <a:p>
            <a:pPr marL="223838" lvl="1" indent="-214313"/>
            <a:r>
              <a:rPr lang="en-US" sz="2600" dirty="0"/>
              <a:t>Bicubic interpolation and extrapolation, floored by minimum group rate</a:t>
            </a:r>
          </a:p>
          <a:p>
            <a:pPr marL="223838" lvl="1" indent="-214313"/>
            <a:endParaRPr lang="en-US" sz="2600" dirty="0"/>
          </a:p>
          <a:p>
            <a:r>
              <a:rPr lang="en-US" sz="2600" dirty="0"/>
              <a:t>Time between having divorce intention and divorce filing completion is uniformly distributed from 0 – 3 years</a:t>
            </a:r>
          </a:p>
        </p:txBody>
      </p:sp>
      <p:pic>
        <p:nvPicPr>
          <p:cNvPr id="5" name="Graphic 4">
            <a:extLst>
              <a:ext uri="{FF2B5EF4-FFF2-40B4-BE49-F238E27FC236}">
                <a16:creationId xmlns:a16="http://schemas.microsoft.com/office/drawing/2014/main" id="{DBBD73BE-5B6D-E348-84D7-EC538AFC03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6818" y="1503231"/>
            <a:ext cx="681037" cy="681037"/>
          </a:xfrm>
          <a:prstGeom prst="rect">
            <a:avLst/>
          </a:prstGeom>
        </p:spPr>
      </p:pic>
      <p:pic>
        <p:nvPicPr>
          <p:cNvPr id="7" name="Graphic 6">
            <a:extLst>
              <a:ext uri="{FF2B5EF4-FFF2-40B4-BE49-F238E27FC236}">
                <a16:creationId xmlns:a16="http://schemas.microsoft.com/office/drawing/2014/main" id="{CF90ABD3-16EE-9A47-BD4C-2CCED5916C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6063" y="1493916"/>
            <a:ext cx="681037" cy="681037"/>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B041A6FC-FB7B-B44C-B7A3-1A353AD55D34}"/>
              </a:ext>
            </a:extLst>
          </p:cNvPr>
          <p:cNvPicPr>
            <a:picLocks noChangeAspect="1"/>
          </p:cNvPicPr>
          <p:nvPr/>
        </p:nvPicPr>
        <p:blipFill rotWithShape="1">
          <a:blip r:embed="rId7"/>
          <a:srcRect b="7619"/>
          <a:stretch/>
        </p:blipFill>
        <p:spPr>
          <a:xfrm>
            <a:off x="10025201" y="2940511"/>
            <a:ext cx="1328599" cy="1325563"/>
          </a:xfrm>
          <a:prstGeom prst="rect">
            <a:avLst/>
          </a:prstGeom>
        </p:spPr>
      </p:pic>
      <p:pic>
        <p:nvPicPr>
          <p:cNvPr id="11" name="Picture 10" descr="Icon&#10;&#10;Description automatically generated">
            <a:extLst>
              <a:ext uri="{FF2B5EF4-FFF2-40B4-BE49-F238E27FC236}">
                <a16:creationId xmlns:a16="http://schemas.microsoft.com/office/drawing/2014/main" id="{24DA97CD-40CB-4745-98A5-2EA9BA26EEB2}"/>
              </a:ext>
            </a:extLst>
          </p:cNvPr>
          <p:cNvPicPr>
            <a:picLocks noChangeAspect="1"/>
          </p:cNvPicPr>
          <p:nvPr/>
        </p:nvPicPr>
        <p:blipFill rotWithShape="1">
          <a:blip r:embed="rId8"/>
          <a:srcRect b="7619"/>
          <a:stretch/>
        </p:blipFill>
        <p:spPr>
          <a:xfrm>
            <a:off x="9069269" y="2207408"/>
            <a:ext cx="1065789" cy="1063353"/>
          </a:xfrm>
          <a:prstGeom prst="rect">
            <a:avLst/>
          </a:prstGeom>
        </p:spPr>
      </p:pic>
      <p:sp>
        <p:nvSpPr>
          <p:cNvPr id="13" name="Content Placeholder 2">
            <a:extLst>
              <a:ext uri="{FF2B5EF4-FFF2-40B4-BE49-F238E27FC236}">
                <a16:creationId xmlns:a16="http://schemas.microsoft.com/office/drawing/2014/main" id="{305276E2-8333-C44D-89F4-BD7ED488BC5A}"/>
              </a:ext>
            </a:extLst>
          </p:cNvPr>
          <p:cNvSpPr txBox="1">
            <a:spLocks/>
          </p:cNvSpPr>
          <p:nvPr/>
        </p:nvSpPr>
        <p:spPr>
          <a:xfrm>
            <a:off x="2008925" y="2195816"/>
            <a:ext cx="2133599" cy="1005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Divorce rates by age group</a:t>
            </a:r>
          </a:p>
          <a:p>
            <a:pPr marL="0" indent="0">
              <a:buFont typeface="Arial" panose="020B0604020202020204" pitchFamily="34" charset="0"/>
              <a:buNone/>
            </a:pPr>
            <a:endParaRPr lang="en-US" sz="1800" dirty="0"/>
          </a:p>
        </p:txBody>
      </p:sp>
      <p:sp>
        <p:nvSpPr>
          <p:cNvPr id="14" name="Content Placeholder 2">
            <a:extLst>
              <a:ext uri="{FF2B5EF4-FFF2-40B4-BE49-F238E27FC236}">
                <a16:creationId xmlns:a16="http://schemas.microsoft.com/office/drawing/2014/main" id="{16AA79D3-154F-A24A-B66A-D860FB64DB37}"/>
              </a:ext>
            </a:extLst>
          </p:cNvPr>
          <p:cNvSpPr txBox="1">
            <a:spLocks/>
          </p:cNvSpPr>
          <p:nvPr/>
        </p:nvSpPr>
        <p:spPr>
          <a:xfrm>
            <a:off x="4666084" y="2195816"/>
            <a:ext cx="2612005" cy="1005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Married population</a:t>
            </a:r>
          </a:p>
          <a:p>
            <a:r>
              <a:rPr lang="en-US" sz="1800" dirty="0"/>
              <a:t>Divorce cases</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3143959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7569-9A61-E34D-B5F8-88035BF27E9F}"/>
              </a:ext>
            </a:extLst>
          </p:cNvPr>
          <p:cNvSpPr>
            <a:spLocks noGrp="1"/>
          </p:cNvSpPr>
          <p:nvPr>
            <p:ph type="title"/>
          </p:nvPr>
        </p:nvSpPr>
        <p:spPr/>
        <p:txBody>
          <a:bodyPr>
            <a:normAutofit/>
          </a:bodyPr>
          <a:lstStyle/>
          <a:p>
            <a:r>
              <a:rPr lang="en-US" dirty="0"/>
              <a:t>Pricing Assumptions -- Overview</a:t>
            </a:r>
          </a:p>
        </p:txBody>
      </p:sp>
      <p:sp>
        <p:nvSpPr>
          <p:cNvPr id="3" name="Content Placeholder 2">
            <a:extLst>
              <a:ext uri="{FF2B5EF4-FFF2-40B4-BE49-F238E27FC236}">
                <a16:creationId xmlns:a16="http://schemas.microsoft.com/office/drawing/2014/main" id="{8E07664A-D8A2-7141-8C66-E129D3D5C57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77D740F4-07D1-D446-BD69-247E41514A57}"/>
              </a:ext>
            </a:extLst>
          </p:cNvPr>
          <p:cNvGraphicFramePr>
            <a:graphicFrameLocks noGrp="1"/>
          </p:cNvGraphicFramePr>
          <p:nvPr>
            <p:extLst>
              <p:ext uri="{D42A27DB-BD31-4B8C-83A1-F6EECF244321}">
                <p14:modId xmlns:p14="http://schemas.microsoft.com/office/powerpoint/2010/main" val="2815715170"/>
              </p:ext>
            </p:extLst>
          </p:nvPr>
        </p:nvGraphicFramePr>
        <p:xfrm>
          <a:off x="1057965" y="1816732"/>
          <a:ext cx="9432697" cy="4439920"/>
        </p:xfrm>
        <a:graphic>
          <a:graphicData uri="http://schemas.openxmlformats.org/drawingml/2006/table">
            <a:tbl>
              <a:tblPr firstRow="1" bandRow="1">
                <a:tableStyleId>{5C22544A-7EE6-4342-B048-85BDC9FD1C3A}</a:tableStyleId>
              </a:tblPr>
              <a:tblGrid>
                <a:gridCol w="1236348">
                  <a:extLst>
                    <a:ext uri="{9D8B030D-6E8A-4147-A177-3AD203B41FA5}">
                      <a16:colId xmlns:a16="http://schemas.microsoft.com/office/drawing/2014/main" val="2433204578"/>
                    </a:ext>
                  </a:extLst>
                </a:gridCol>
                <a:gridCol w="2244436">
                  <a:extLst>
                    <a:ext uri="{9D8B030D-6E8A-4147-A177-3AD203B41FA5}">
                      <a16:colId xmlns:a16="http://schemas.microsoft.com/office/drawing/2014/main" val="3133070431"/>
                    </a:ext>
                  </a:extLst>
                </a:gridCol>
                <a:gridCol w="5951913">
                  <a:extLst>
                    <a:ext uri="{9D8B030D-6E8A-4147-A177-3AD203B41FA5}">
                      <a16:colId xmlns:a16="http://schemas.microsoft.com/office/drawing/2014/main" val="927587964"/>
                    </a:ext>
                  </a:extLst>
                </a:gridCol>
              </a:tblGrid>
              <a:tr h="370840">
                <a:tc gridSpan="2">
                  <a:txBody>
                    <a:bodyPr/>
                    <a:lstStyle/>
                    <a:p>
                      <a:r>
                        <a:rPr lang="en-US" sz="1500" b="0" dirty="0">
                          <a:solidFill>
                            <a:sysClr val="windowText" lastClr="000000"/>
                          </a:solidFill>
                        </a:rPr>
                        <a:t>Mortality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Hong Kong Assured Lives Mortality Table (HKA18)</a:t>
                      </a:r>
                    </a:p>
                    <a:p>
                      <a:r>
                        <a:rPr lang="en-US" sz="1500" b="0" dirty="0">
                          <a:solidFill>
                            <a:sysClr val="windowText" lastClr="000000"/>
                          </a:solidFill>
                        </a:rPr>
                        <a:t>- With 169% adjustment on smoker’s mortality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395252"/>
                  </a:ext>
                </a:extLst>
              </a:tr>
              <a:tr h="370840">
                <a:tc gridSpan="2">
                  <a:txBody>
                    <a:bodyPr/>
                    <a:lstStyle/>
                    <a:p>
                      <a:r>
                        <a:rPr lang="en-US" sz="1500" b="0" dirty="0">
                          <a:solidFill>
                            <a:sysClr val="windowText" lastClr="000000"/>
                          </a:solidFill>
                        </a:rPr>
                        <a:t>Lapse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6319100"/>
                  </a:ext>
                </a:extLst>
              </a:tr>
              <a:tr h="0">
                <a:tc rowSpan="3">
                  <a:txBody>
                    <a:bodyPr/>
                    <a:lstStyle/>
                    <a:p>
                      <a:r>
                        <a:rPr lang="en-US" sz="1500" b="0" dirty="0">
                          <a:solidFill>
                            <a:sysClr val="windowText" lastClr="000000"/>
                          </a:solidFill>
                        </a:rPr>
                        <a:t>Expense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Initial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8% of premium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2707"/>
                  </a:ext>
                </a:extLst>
              </a:tr>
              <a:tr h="0">
                <a:tc v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Maintenance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5% of premium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6710223"/>
                  </a:ext>
                </a:extLst>
              </a:tr>
              <a:tr h="0">
                <a:tc v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Settlement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$2 per $1000 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365463"/>
                  </a:ext>
                </a:extLst>
              </a:tr>
              <a:tr h="0">
                <a:tc rowSpan="3">
                  <a:txBody>
                    <a:bodyPr/>
                    <a:lstStyle/>
                    <a:p>
                      <a:r>
                        <a:rPr lang="en-US" sz="1500" b="0" dirty="0">
                          <a:solidFill>
                            <a:sysClr val="windowText" lastClr="000000"/>
                          </a:solidFill>
                        </a:rPr>
                        <a:t>Economic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Rate of Return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5.4648%</a:t>
                      </a:r>
                    </a:p>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3031784"/>
                  </a:ext>
                </a:extLst>
              </a:tr>
              <a:tr h="0">
                <a:tc v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Expected Inflation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3%</a:t>
                      </a:r>
                    </a:p>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377814"/>
                  </a:ext>
                </a:extLst>
              </a:tr>
              <a:tr h="0">
                <a:tc v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Corporate Tax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16.5%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2577026"/>
                  </a:ext>
                </a:extLst>
              </a:tr>
            </a:tbl>
          </a:graphicData>
        </a:graphic>
      </p:graphicFrame>
      <p:graphicFrame>
        <p:nvGraphicFramePr>
          <p:cNvPr id="5" name="Chart 4">
            <a:extLst>
              <a:ext uri="{FF2B5EF4-FFF2-40B4-BE49-F238E27FC236}">
                <a16:creationId xmlns:a16="http://schemas.microsoft.com/office/drawing/2014/main" id="{1BB4E4ED-E89C-9940-ACBE-23E8C613FDC6}"/>
              </a:ext>
            </a:extLst>
          </p:cNvPr>
          <p:cNvGraphicFramePr>
            <a:graphicFrameLocks/>
          </p:cNvGraphicFramePr>
          <p:nvPr/>
        </p:nvGraphicFramePr>
        <p:xfrm>
          <a:off x="5999600" y="3734073"/>
          <a:ext cx="3243547" cy="15535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3800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7569-9A61-E34D-B5F8-88035BF27E9F}"/>
              </a:ext>
            </a:extLst>
          </p:cNvPr>
          <p:cNvSpPr>
            <a:spLocks noGrp="1"/>
          </p:cNvSpPr>
          <p:nvPr>
            <p:ph type="title"/>
          </p:nvPr>
        </p:nvSpPr>
        <p:spPr/>
        <p:txBody>
          <a:bodyPr>
            <a:normAutofit/>
          </a:bodyPr>
          <a:lstStyle/>
          <a:p>
            <a:r>
              <a:rPr lang="en-US" dirty="0"/>
              <a:t>Reserve Assumptions -- Overview</a:t>
            </a:r>
          </a:p>
        </p:txBody>
      </p:sp>
      <p:sp>
        <p:nvSpPr>
          <p:cNvPr id="3" name="Content Placeholder 2">
            <a:extLst>
              <a:ext uri="{FF2B5EF4-FFF2-40B4-BE49-F238E27FC236}">
                <a16:creationId xmlns:a16="http://schemas.microsoft.com/office/drawing/2014/main" id="{8E07664A-D8A2-7141-8C66-E129D3D5C579}"/>
              </a:ext>
            </a:extLst>
          </p:cNvPr>
          <p:cNvSpPr>
            <a:spLocks noGrp="1"/>
          </p:cNvSpPr>
          <p:nvPr>
            <p:ph idx="1"/>
          </p:nvPr>
        </p:nvSpPr>
        <p:spPr>
          <a:xfrm>
            <a:off x="838200" y="1614611"/>
            <a:ext cx="10515600" cy="3332525"/>
          </a:xfrm>
        </p:spPr>
        <p:txBody>
          <a:bodyPr/>
          <a:lstStyle/>
          <a:p>
            <a:r>
              <a:rPr lang="en-US" dirty="0"/>
              <a:t>Liabilities</a:t>
            </a:r>
          </a:p>
          <a:p>
            <a:pPr lvl="1"/>
            <a:r>
              <a:rPr lang="en-US" dirty="0"/>
              <a:t>Gross Premium Valuation (GPV)</a:t>
            </a:r>
          </a:p>
          <a:p>
            <a:r>
              <a:rPr lang="en-US" dirty="0"/>
              <a:t>Risk margin for insurance and economic risks</a:t>
            </a:r>
          </a:p>
          <a:p>
            <a:pPr lvl="1"/>
            <a:r>
              <a:rPr lang="en-US" dirty="0"/>
              <a:t>Provision for Adverse Deviation (PAD) using Hong Kong Risk Based Capital (HKRBC)</a:t>
            </a:r>
          </a:p>
        </p:txBody>
      </p:sp>
      <p:graphicFrame>
        <p:nvGraphicFramePr>
          <p:cNvPr id="4" name="Table 4">
            <a:extLst>
              <a:ext uri="{FF2B5EF4-FFF2-40B4-BE49-F238E27FC236}">
                <a16:creationId xmlns:a16="http://schemas.microsoft.com/office/drawing/2014/main" id="{77D740F4-07D1-D446-BD69-247E41514A57}"/>
              </a:ext>
            </a:extLst>
          </p:cNvPr>
          <p:cNvGraphicFramePr>
            <a:graphicFrameLocks noGrp="1"/>
          </p:cNvGraphicFramePr>
          <p:nvPr>
            <p:extLst>
              <p:ext uri="{D42A27DB-BD31-4B8C-83A1-F6EECF244321}">
                <p14:modId xmlns:p14="http://schemas.microsoft.com/office/powerpoint/2010/main" val="742501142"/>
              </p:ext>
            </p:extLst>
          </p:nvPr>
        </p:nvGraphicFramePr>
        <p:xfrm>
          <a:off x="974002" y="3685108"/>
          <a:ext cx="9727194" cy="2524055"/>
        </p:xfrm>
        <a:graphic>
          <a:graphicData uri="http://schemas.openxmlformats.org/drawingml/2006/table">
            <a:tbl>
              <a:tblPr firstRow="1" bandRow="1">
                <a:tableStyleId>{5C22544A-7EE6-4342-B048-85BDC9FD1C3A}</a:tableStyleId>
              </a:tblPr>
              <a:tblGrid>
                <a:gridCol w="1274948">
                  <a:extLst>
                    <a:ext uri="{9D8B030D-6E8A-4147-A177-3AD203B41FA5}">
                      <a16:colId xmlns:a16="http://schemas.microsoft.com/office/drawing/2014/main" val="2433204578"/>
                    </a:ext>
                  </a:extLst>
                </a:gridCol>
                <a:gridCol w="1326332">
                  <a:extLst>
                    <a:ext uri="{9D8B030D-6E8A-4147-A177-3AD203B41FA5}">
                      <a16:colId xmlns:a16="http://schemas.microsoft.com/office/drawing/2014/main" val="3133070431"/>
                    </a:ext>
                  </a:extLst>
                </a:gridCol>
                <a:gridCol w="7125914">
                  <a:extLst>
                    <a:ext uri="{9D8B030D-6E8A-4147-A177-3AD203B41FA5}">
                      <a16:colId xmlns:a16="http://schemas.microsoft.com/office/drawing/2014/main" val="927587964"/>
                    </a:ext>
                  </a:extLst>
                </a:gridCol>
              </a:tblGrid>
              <a:tr h="397961">
                <a:tc rowSpan="2">
                  <a:txBody>
                    <a:bodyPr/>
                    <a:lstStyle/>
                    <a:p>
                      <a:pPr algn="l"/>
                      <a:r>
                        <a:rPr lang="en-US" sz="1500" b="0" dirty="0">
                          <a:solidFill>
                            <a:sysClr val="windowText" lastClr="000000"/>
                          </a:solidFill>
                        </a:rPr>
                        <a:t>Mortality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1500" b="0" dirty="0">
                          <a:solidFill>
                            <a:sysClr val="windowText" lastClr="000000"/>
                          </a:solidFill>
                        </a:rPr>
                        <a:t>Payer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395252"/>
                  </a:ext>
                </a:extLst>
              </a:tr>
              <a:tr h="397961">
                <a:tc vMerge="1">
                  <a:txBody>
                    <a:bodyPr/>
                    <a:lstStyle/>
                    <a:p>
                      <a:endParaRPr lang="en-US" sz="15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1500" b="0" dirty="0">
                          <a:solidFill>
                            <a:sysClr val="windowText" lastClr="000000"/>
                          </a:solidFill>
                        </a:rPr>
                        <a:t>Beneficiary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854850"/>
                  </a:ext>
                </a:extLst>
              </a:tr>
              <a:tr h="397961">
                <a:tc gridSpan="2">
                  <a:txBody>
                    <a:bodyPr/>
                    <a:lstStyle/>
                    <a:p>
                      <a:pPr algn="l"/>
                      <a:r>
                        <a:rPr lang="en-US" sz="1500" b="0" dirty="0">
                          <a:solidFill>
                            <a:sysClr val="windowText" lastClr="000000"/>
                          </a:solidFill>
                        </a:rPr>
                        <a:t>Divorce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ctr"/>
                      <a:endParaRPr lang="en-US" sz="15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2125980"/>
                  </a:ext>
                </a:extLst>
              </a:tr>
              <a:tr h="397961">
                <a:tc gridSpan="2">
                  <a:txBody>
                    <a:bodyPr/>
                    <a:lstStyle/>
                    <a:p>
                      <a:pPr algn="l"/>
                      <a:r>
                        <a:rPr lang="en-US" sz="1500" b="0" dirty="0">
                          <a:solidFill>
                            <a:sysClr val="windowText" lastClr="000000"/>
                          </a:solidFill>
                        </a:rPr>
                        <a:t>Lapse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ctr"/>
                      <a:endParaRPr lang="en-US" sz="15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6319100"/>
                  </a:ext>
                </a:extLst>
              </a:tr>
              <a:tr h="588765">
                <a:tc gridSpan="2">
                  <a:txBody>
                    <a:bodyPr/>
                    <a:lstStyle/>
                    <a:p>
                      <a:pPr algn="l"/>
                      <a:r>
                        <a:rPr lang="en-US" sz="1500" b="0" dirty="0">
                          <a:solidFill>
                            <a:sysClr val="windowText" lastClr="000000"/>
                          </a:solidFill>
                        </a:rPr>
                        <a:t>Expense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ctr"/>
                      <a:endParaRPr lang="en-US" sz="15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+10% for all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ysClr val="windowText" lastClr="000000"/>
                          </a:solidFill>
                        </a:rPr>
                        <a:t>+1% additive in expense inflation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2707"/>
                  </a:ext>
                </a:extLst>
              </a:tr>
              <a:tr h="343446">
                <a:tc>
                  <a:txBody>
                    <a:bodyPr/>
                    <a:lstStyle/>
                    <a:p>
                      <a:pPr algn="l"/>
                      <a:r>
                        <a:rPr lang="en-US" sz="1500" b="0" dirty="0">
                          <a:solidFill>
                            <a:sysClr val="windowText" lastClr="000000"/>
                          </a:solidFill>
                        </a:rPr>
                        <a:t>Economic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1500" b="0" dirty="0">
                          <a:solidFill>
                            <a:sysClr val="windowText" lastClr="000000"/>
                          </a:solidFill>
                        </a:rPr>
                        <a:t>Interest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500" b="0" dirty="0">
                          <a:solidFill>
                            <a:sysClr val="windowText" lastClr="000000"/>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3031784"/>
                  </a:ext>
                </a:extLst>
              </a:tr>
            </a:tbl>
          </a:graphicData>
        </a:graphic>
      </p:graphicFrame>
    </p:spTree>
    <p:extLst>
      <p:ext uri="{BB962C8B-B14F-4D97-AF65-F5344CB8AC3E}">
        <p14:creationId xmlns:p14="http://schemas.microsoft.com/office/powerpoint/2010/main" val="2852161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4E6E-EC35-F74A-A240-7AC5DC6C0D3B}"/>
              </a:ext>
            </a:extLst>
          </p:cNvPr>
          <p:cNvSpPr>
            <a:spLocks noGrp="1"/>
          </p:cNvSpPr>
          <p:nvPr>
            <p:ph type="title"/>
          </p:nvPr>
        </p:nvSpPr>
        <p:spPr>
          <a:xfrm>
            <a:off x="1008184" y="174032"/>
            <a:ext cx="10175631" cy="1111843"/>
          </a:xfrm>
        </p:spPr>
        <p:txBody>
          <a:bodyPr anchor="ctr">
            <a:normAutofit/>
          </a:bodyPr>
          <a:lstStyle/>
          <a:p>
            <a:pPr algn="ctr"/>
            <a:r>
              <a:rPr lang="en-US" dirty="0"/>
              <a:t>Business Mix for Profitability Projection</a:t>
            </a:r>
          </a:p>
        </p:txBody>
      </p:sp>
      <p:graphicFrame>
        <p:nvGraphicFramePr>
          <p:cNvPr id="6" name="Chart 5">
            <a:extLst>
              <a:ext uri="{FF2B5EF4-FFF2-40B4-BE49-F238E27FC236}">
                <a16:creationId xmlns:a16="http://schemas.microsoft.com/office/drawing/2014/main" id="{8D6BC76A-AD8A-9449-94D9-077619DCB0BD}"/>
              </a:ext>
            </a:extLst>
          </p:cNvPr>
          <p:cNvGraphicFramePr/>
          <p:nvPr>
            <p:extLst>
              <p:ext uri="{D42A27DB-BD31-4B8C-83A1-F6EECF244321}">
                <p14:modId xmlns:p14="http://schemas.microsoft.com/office/powerpoint/2010/main" val="4078071586"/>
              </p:ext>
            </p:extLst>
          </p:nvPr>
        </p:nvGraphicFramePr>
        <p:xfrm>
          <a:off x="430089" y="1440813"/>
          <a:ext cx="3627815" cy="45240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5DD8E068-62C7-7D4D-809C-333EAD703AE9}"/>
              </a:ext>
            </a:extLst>
          </p:cNvPr>
          <p:cNvGraphicFramePr/>
          <p:nvPr>
            <p:extLst>
              <p:ext uri="{D42A27DB-BD31-4B8C-83A1-F6EECF244321}">
                <p14:modId xmlns:p14="http://schemas.microsoft.com/office/powerpoint/2010/main" val="1098548615"/>
              </p:ext>
            </p:extLst>
          </p:nvPr>
        </p:nvGraphicFramePr>
        <p:xfrm>
          <a:off x="4280568" y="1440812"/>
          <a:ext cx="3627815" cy="45240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F0A1E914-7CE1-DB4A-8A39-079B97949450}"/>
              </a:ext>
            </a:extLst>
          </p:cNvPr>
          <p:cNvGraphicFramePr/>
          <p:nvPr>
            <p:extLst>
              <p:ext uri="{D42A27DB-BD31-4B8C-83A1-F6EECF244321}">
                <p14:modId xmlns:p14="http://schemas.microsoft.com/office/powerpoint/2010/main" val="2779547853"/>
              </p:ext>
            </p:extLst>
          </p:nvPr>
        </p:nvGraphicFramePr>
        <p:xfrm>
          <a:off x="8131047" y="1440813"/>
          <a:ext cx="3627815" cy="45240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944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4E6E-EC35-F74A-A240-7AC5DC6C0D3B}"/>
              </a:ext>
            </a:extLst>
          </p:cNvPr>
          <p:cNvSpPr>
            <a:spLocks noGrp="1"/>
          </p:cNvSpPr>
          <p:nvPr>
            <p:ph type="title"/>
          </p:nvPr>
        </p:nvSpPr>
        <p:spPr>
          <a:xfrm>
            <a:off x="1008184" y="174032"/>
            <a:ext cx="10175631" cy="1111843"/>
          </a:xfrm>
        </p:spPr>
        <p:txBody>
          <a:bodyPr anchor="ctr">
            <a:normAutofit/>
          </a:bodyPr>
          <a:lstStyle/>
          <a:p>
            <a:pPr algn="ctr"/>
            <a:r>
              <a:rPr lang="en-US" dirty="0"/>
              <a:t>Business Mix for Profitability Projection</a:t>
            </a:r>
          </a:p>
        </p:txBody>
      </p:sp>
      <p:graphicFrame>
        <p:nvGraphicFramePr>
          <p:cNvPr id="3" name="Table 3">
            <a:extLst>
              <a:ext uri="{FF2B5EF4-FFF2-40B4-BE49-F238E27FC236}">
                <a16:creationId xmlns:a16="http://schemas.microsoft.com/office/drawing/2014/main" id="{DE069DF2-85C9-B043-A78D-631F014BCAE0}"/>
              </a:ext>
            </a:extLst>
          </p:cNvPr>
          <p:cNvGraphicFramePr>
            <a:graphicFrameLocks noGrp="1"/>
          </p:cNvGraphicFramePr>
          <p:nvPr>
            <p:extLst>
              <p:ext uri="{D42A27DB-BD31-4B8C-83A1-F6EECF244321}">
                <p14:modId xmlns:p14="http://schemas.microsoft.com/office/powerpoint/2010/main" val="2915193887"/>
              </p:ext>
            </p:extLst>
          </p:nvPr>
        </p:nvGraphicFramePr>
        <p:xfrm>
          <a:off x="1329089" y="1285875"/>
          <a:ext cx="9533820" cy="4806171"/>
        </p:xfrm>
        <a:graphic>
          <a:graphicData uri="http://schemas.openxmlformats.org/drawingml/2006/table">
            <a:tbl>
              <a:tblPr firstRow="1" bandRow="1">
                <a:tableStyleId>{21E4AEA4-8DFA-4A89-87EB-49C32662AFE0}</a:tableStyleId>
              </a:tblPr>
              <a:tblGrid>
                <a:gridCol w="1247112">
                  <a:extLst>
                    <a:ext uri="{9D8B030D-6E8A-4147-A177-3AD203B41FA5}">
                      <a16:colId xmlns:a16="http://schemas.microsoft.com/office/drawing/2014/main" val="3233169645"/>
                    </a:ext>
                  </a:extLst>
                </a:gridCol>
                <a:gridCol w="693678">
                  <a:extLst>
                    <a:ext uri="{9D8B030D-6E8A-4147-A177-3AD203B41FA5}">
                      <a16:colId xmlns:a16="http://schemas.microsoft.com/office/drawing/2014/main" val="1521900459"/>
                    </a:ext>
                  </a:extLst>
                </a:gridCol>
                <a:gridCol w="1265505">
                  <a:extLst>
                    <a:ext uri="{9D8B030D-6E8A-4147-A177-3AD203B41FA5}">
                      <a16:colId xmlns:a16="http://schemas.microsoft.com/office/drawing/2014/main" val="1402638382"/>
                    </a:ext>
                  </a:extLst>
                </a:gridCol>
                <a:gridCol w="1265505">
                  <a:extLst>
                    <a:ext uri="{9D8B030D-6E8A-4147-A177-3AD203B41FA5}">
                      <a16:colId xmlns:a16="http://schemas.microsoft.com/office/drawing/2014/main" val="2695900464"/>
                    </a:ext>
                  </a:extLst>
                </a:gridCol>
                <a:gridCol w="1265505">
                  <a:extLst>
                    <a:ext uri="{9D8B030D-6E8A-4147-A177-3AD203B41FA5}">
                      <a16:colId xmlns:a16="http://schemas.microsoft.com/office/drawing/2014/main" val="3398822897"/>
                    </a:ext>
                  </a:extLst>
                </a:gridCol>
                <a:gridCol w="1265505">
                  <a:extLst>
                    <a:ext uri="{9D8B030D-6E8A-4147-A177-3AD203B41FA5}">
                      <a16:colId xmlns:a16="http://schemas.microsoft.com/office/drawing/2014/main" val="197565472"/>
                    </a:ext>
                  </a:extLst>
                </a:gridCol>
                <a:gridCol w="1265505">
                  <a:extLst>
                    <a:ext uri="{9D8B030D-6E8A-4147-A177-3AD203B41FA5}">
                      <a16:colId xmlns:a16="http://schemas.microsoft.com/office/drawing/2014/main" val="420957762"/>
                    </a:ext>
                  </a:extLst>
                </a:gridCol>
                <a:gridCol w="1265505">
                  <a:extLst>
                    <a:ext uri="{9D8B030D-6E8A-4147-A177-3AD203B41FA5}">
                      <a16:colId xmlns:a16="http://schemas.microsoft.com/office/drawing/2014/main" val="2472602820"/>
                    </a:ext>
                  </a:extLst>
                </a:gridCol>
              </a:tblGrid>
              <a:tr h="534019">
                <a:tc gridSpan="8">
                  <a:txBody>
                    <a:bodyPr/>
                    <a:lstStyle/>
                    <a:p>
                      <a:pPr algn="ctr"/>
                      <a:r>
                        <a:rPr lang="en-US" sz="1600" dirty="0"/>
                        <a:t>Sales Volume By Issue Age Mix</a:t>
                      </a:r>
                    </a:p>
                  </a:txBody>
                  <a:tcPr marL="97875" marR="97875" marT="48937" marB="48937" anchor="ctr"/>
                </a:tc>
                <a:tc hMerge="1">
                  <a:txBody>
                    <a:bodyPr/>
                    <a:lstStyle/>
                    <a:p>
                      <a:endParaRPr lang="en-US"/>
                    </a:p>
                  </a:txBody>
                  <a:tcPr/>
                </a:tc>
                <a:tc hMerge="1">
                  <a:txBody>
                    <a:bodyPr/>
                    <a:lstStyle/>
                    <a:p>
                      <a:pPr algn="ctr"/>
                      <a:endParaRPr lang="en-US" sz="1900" dirty="0">
                        <a:solidFill>
                          <a:schemeClr val="tx1">
                            <a:lumMod val="75000"/>
                            <a:lumOff val="25000"/>
                          </a:schemeClr>
                        </a:solidFill>
                      </a:endParaRPr>
                    </a:p>
                  </a:txBody>
                  <a:tcPr marL="97875" marR="97875" marT="48937" marB="48937"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1537316"/>
                  </a:ext>
                </a:extLst>
              </a:tr>
              <a:tr h="534019">
                <a:tc rowSpan="2" gridSpan="2">
                  <a:txBody>
                    <a:bodyPr/>
                    <a:lstStyle/>
                    <a:p>
                      <a:pPr algn="ctr"/>
                      <a:endParaRPr lang="en-US" sz="1600"/>
                    </a:p>
                  </a:txBody>
                  <a:tcPr marL="97875" marR="97875" marT="48937" marB="48937" anchor="ctr"/>
                </a:tc>
                <a:tc rowSpan="2" hMerge="1">
                  <a:txBody>
                    <a:bodyPr/>
                    <a:lstStyle/>
                    <a:p>
                      <a:pPr algn="ctr"/>
                      <a:endParaRPr lang="en-US"/>
                    </a:p>
                  </a:txBody>
                  <a:tcPr anchor="ctr"/>
                </a:tc>
                <a:tc gridSpan="6">
                  <a:txBody>
                    <a:bodyPr/>
                    <a:lstStyle/>
                    <a:p>
                      <a:pPr algn="ctr"/>
                      <a:r>
                        <a:rPr lang="en-US" sz="1600" b="1" dirty="0">
                          <a:solidFill>
                            <a:schemeClr val="tx1">
                              <a:lumMod val="75000"/>
                              <a:lumOff val="25000"/>
                            </a:schemeClr>
                          </a:solidFill>
                        </a:rPr>
                        <a:t>Age of Male</a:t>
                      </a:r>
                    </a:p>
                  </a:txBody>
                  <a:tcPr marL="97875" marR="97875" marT="48937" marB="48937"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89180826"/>
                  </a:ext>
                </a:extLst>
              </a:tr>
              <a:tr h="534019">
                <a:tc gridSpan="2" vMerge="1">
                  <a:txBody>
                    <a:bodyPr/>
                    <a:lstStyle/>
                    <a:p>
                      <a:pPr algn="ctr"/>
                      <a:endParaRPr lang="en-US"/>
                    </a:p>
                  </a:txBody>
                  <a:tcPr anchor="ctr"/>
                </a:tc>
                <a:tc hMerge="1" vMerge="1">
                  <a:txBody>
                    <a:bodyPr/>
                    <a:lstStyle/>
                    <a:p>
                      <a:pPr algn="ctr"/>
                      <a:endParaRPr lang="en-US" dirty="0"/>
                    </a:p>
                  </a:txBody>
                  <a:tcPr anchor="ctr"/>
                </a:tc>
                <a:tc>
                  <a:txBody>
                    <a:bodyPr/>
                    <a:lstStyle/>
                    <a:p>
                      <a:pPr algn="ctr"/>
                      <a:r>
                        <a:rPr lang="en-US" sz="1600"/>
                        <a:t>18</a:t>
                      </a:r>
                    </a:p>
                  </a:txBody>
                  <a:tcPr marL="97875" marR="97875" marT="48937" marB="48937" anchor="ctr"/>
                </a:tc>
                <a:tc>
                  <a:txBody>
                    <a:bodyPr/>
                    <a:lstStyle/>
                    <a:p>
                      <a:pPr algn="ctr"/>
                      <a:r>
                        <a:rPr lang="en-US" sz="1600"/>
                        <a:t>22</a:t>
                      </a:r>
                    </a:p>
                  </a:txBody>
                  <a:tcPr marL="97875" marR="97875" marT="48937" marB="48937" anchor="ctr"/>
                </a:tc>
                <a:tc>
                  <a:txBody>
                    <a:bodyPr/>
                    <a:lstStyle/>
                    <a:p>
                      <a:pPr algn="ctr"/>
                      <a:r>
                        <a:rPr lang="en-US" sz="1600"/>
                        <a:t>27</a:t>
                      </a:r>
                    </a:p>
                  </a:txBody>
                  <a:tcPr marL="97875" marR="97875" marT="48937" marB="48937" anchor="ctr"/>
                </a:tc>
                <a:tc>
                  <a:txBody>
                    <a:bodyPr/>
                    <a:lstStyle/>
                    <a:p>
                      <a:pPr algn="ctr"/>
                      <a:r>
                        <a:rPr lang="en-US" sz="1600"/>
                        <a:t>32</a:t>
                      </a:r>
                    </a:p>
                  </a:txBody>
                  <a:tcPr marL="97875" marR="97875" marT="48937" marB="48937" anchor="ctr"/>
                </a:tc>
                <a:tc>
                  <a:txBody>
                    <a:bodyPr/>
                    <a:lstStyle/>
                    <a:p>
                      <a:pPr algn="ctr"/>
                      <a:r>
                        <a:rPr lang="en-US" sz="1600"/>
                        <a:t>37</a:t>
                      </a:r>
                    </a:p>
                  </a:txBody>
                  <a:tcPr marL="97875" marR="97875" marT="48937" marB="48937" anchor="ctr"/>
                </a:tc>
                <a:tc>
                  <a:txBody>
                    <a:bodyPr/>
                    <a:lstStyle/>
                    <a:p>
                      <a:pPr algn="ctr"/>
                      <a:r>
                        <a:rPr lang="en-US" sz="1600"/>
                        <a:t>42</a:t>
                      </a:r>
                    </a:p>
                  </a:txBody>
                  <a:tcPr marL="97875" marR="97875" marT="48937" marB="48937" anchor="ctr"/>
                </a:tc>
                <a:extLst>
                  <a:ext uri="{0D108BD9-81ED-4DB2-BD59-A6C34878D82A}">
                    <a16:rowId xmlns:a16="http://schemas.microsoft.com/office/drawing/2014/main" val="3345527205"/>
                  </a:ext>
                </a:extLst>
              </a:tr>
              <a:tr h="534019">
                <a:tc rowSpan="6">
                  <a:txBody>
                    <a:bodyPr/>
                    <a:lstStyle/>
                    <a:p>
                      <a:pPr algn="ctr"/>
                      <a:r>
                        <a:rPr lang="en-US" sz="1600" b="1" dirty="0"/>
                        <a:t>Age of Female</a:t>
                      </a:r>
                    </a:p>
                  </a:txBody>
                  <a:tcPr marL="97875" marR="97875" marT="48937" marB="48937" anchor="ctr"/>
                </a:tc>
                <a:tc>
                  <a:txBody>
                    <a:bodyPr/>
                    <a:lstStyle/>
                    <a:p>
                      <a:pPr algn="ctr"/>
                      <a:r>
                        <a:rPr lang="en-US" sz="1600"/>
                        <a:t>18</a:t>
                      </a:r>
                    </a:p>
                  </a:txBody>
                  <a:tcPr marL="97875" marR="97875" marT="48937" marB="48937" anchor="ctr"/>
                </a:tc>
                <a:tc>
                  <a:txBody>
                    <a:bodyPr/>
                    <a:lstStyle/>
                    <a:p>
                      <a:pPr algn="ctr"/>
                      <a:r>
                        <a:rPr lang="en-US" sz="1600"/>
                        <a:t>0.2%</a:t>
                      </a:r>
                    </a:p>
                  </a:txBody>
                  <a:tcPr marL="97875" marR="97875" marT="48937" marB="48937" anchor="ctr"/>
                </a:tc>
                <a:tc>
                  <a:txBody>
                    <a:bodyPr/>
                    <a:lstStyle/>
                    <a:p>
                      <a:pPr algn="ctr"/>
                      <a:r>
                        <a:rPr lang="en-US" sz="1600"/>
                        <a:t>0.7%</a:t>
                      </a:r>
                    </a:p>
                  </a:txBody>
                  <a:tcPr marL="97875" marR="97875" marT="48937" marB="48937" anchor="ctr"/>
                </a:tc>
                <a:tc>
                  <a:txBody>
                    <a:bodyPr/>
                    <a:lstStyle/>
                    <a:p>
                      <a:pPr algn="ctr"/>
                      <a:r>
                        <a:rPr lang="en-US" sz="1600"/>
                        <a:t>0.3%</a:t>
                      </a:r>
                      <a:endParaRPr lang="en-US" sz="1600" dirty="0"/>
                    </a:p>
                  </a:txBody>
                  <a:tcPr marL="97875" marR="97875" marT="48937" marB="48937" anchor="ctr"/>
                </a:tc>
                <a:tc>
                  <a:txBody>
                    <a:bodyPr/>
                    <a:lstStyle/>
                    <a:p>
                      <a:pPr algn="ctr"/>
                      <a:r>
                        <a:rPr lang="en-US" sz="1600"/>
                        <a:t>0.1%</a:t>
                      </a:r>
                      <a:endParaRPr lang="en-US" sz="1600" dirty="0"/>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a:t>-</a:t>
                      </a:r>
                      <a:endParaRPr lang="en-US" sz="1600" dirty="0"/>
                    </a:p>
                  </a:txBody>
                  <a:tcPr marL="97875" marR="97875" marT="48937" marB="48937" anchor="ctr"/>
                </a:tc>
                <a:extLst>
                  <a:ext uri="{0D108BD9-81ED-4DB2-BD59-A6C34878D82A}">
                    <a16:rowId xmlns:a16="http://schemas.microsoft.com/office/drawing/2014/main" val="172576760"/>
                  </a:ext>
                </a:extLst>
              </a:tr>
              <a:tr h="534019">
                <a:tc vMerge="1">
                  <a:txBody>
                    <a:bodyPr/>
                    <a:lstStyle/>
                    <a:p>
                      <a:endParaRPr lang="en-US" dirty="0"/>
                    </a:p>
                  </a:txBody>
                  <a:tcPr/>
                </a:tc>
                <a:tc>
                  <a:txBody>
                    <a:bodyPr/>
                    <a:lstStyle/>
                    <a:p>
                      <a:pPr algn="ctr"/>
                      <a:r>
                        <a:rPr lang="en-US" sz="1600"/>
                        <a:t>22</a:t>
                      </a:r>
                    </a:p>
                  </a:txBody>
                  <a:tcPr marL="97875" marR="97875" marT="48937" marB="48937" anchor="ctr"/>
                </a:tc>
                <a:tc>
                  <a:txBody>
                    <a:bodyPr/>
                    <a:lstStyle/>
                    <a:p>
                      <a:pPr algn="ctr"/>
                      <a:r>
                        <a:rPr lang="en-US" sz="1600"/>
                        <a:t>0.2%</a:t>
                      </a:r>
                    </a:p>
                  </a:txBody>
                  <a:tcPr marL="97875" marR="97875" marT="48937" marB="48937" anchor="ctr"/>
                </a:tc>
                <a:tc>
                  <a:txBody>
                    <a:bodyPr/>
                    <a:lstStyle/>
                    <a:p>
                      <a:pPr algn="ctr"/>
                      <a:r>
                        <a:rPr lang="en-US" sz="1600"/>
                        <a:t>5.6%</a:t>
                      </a:r>
                    </a:p>
                  </a:txBody>
                  <a:tcPr marL="97875" marR="97875" marT="48937" marB="48937" anchor="ctr"/>
                </a:tc>
                <a:tc>
                  <a:txBody>
                    <a:bodyPr/>
                    <a:lstStyle/>
                    <a:p>
                      <a:pPr algn="ctr"/>
                      <a:r>
                        <a:rPr lang="en-US" sz="1600"/>
                        <a:t>6.4%</a:t>
                      </a:r>
                      <a:endParaRPr lang="en-US" sz="1600" dirty="0"/>
                    </a:p>
                  </a:txBody>
                  <a:tcPr marL="97875" marR="97875" marT="48937" marB="48937" anchor="ctr"/>
                </a:tc>
                <a:tc>
                  <a:txBody>
                    <a:bodyPr/>
                    <a:lstStyle/>
                    <a:p>
                      <a:pPr algn="ctr"/>
                      <a:r>
                        <a:rPr lang="en-US" sz="1600"/>
                        <a:t>2.2%</a:t>
                      </a:r>
                    </a:p>
                  </a:txBody>
                  <a:tcPr marL="97875" marR="97875" marT="48937" marB="48937" anchor="ctr"/>
                </a:tc>
                <a:tc>
                  <a:txBody>
                    <a:bodyPr/>
                    <a:lstStyle/>
                    <a:p>
                      <a:pPr algn="ctr"/>
                      <a:r>
                        <a:rPr lang="en-US" sz="1600"/>
                        <a:t>0.6%</a:t>
                      </a:r>
                    </a:p>
                  </a:txBody>
                  <a:tcPr marL="97875" marR="97875" marT="48937" marB="48937" anchor="ctr"/>
                </a:tc>
                <a:tc>
                  <a:txBody>
                    <a:bodyPr/>
                    <a:lstStyle/>
                    <a:p>
                      <a:pPr algn="ctr"/>
                      <a:r>
                        <a:rPr lang="en-US" sz="1600"/>
                        <a:t>0.3%</a:t>
                      </a:r>
                    </a:p>
                  </a:txBody>
                  <a:tcPr marL="97875" marR="97875" marT="48937" marB="48937" anchor="ctr"/>
                </a:tc>
                <a:extLst>
                  <a:ext uri="{0D108BD9-81ED-4DB2-BD59-A6C34878D82A}">
                    <a16:rowId xmlns:a16="http://schemas.microsoft.com/office/drawing/2014/main" val="504837491"/>
                  </a:ext>
                </a:extLst>
              </a:tr>
              <a:tr h="534019">
                <a:tc vMerge="1">
                  <a:txBody>
                    <a:bodyPr/>
                    <a:lstStyle/>
                    <a:p>
                      <a:endParaRPr lang="en-US" dirty="0"/>
                    </a:p>
                  </a:txBody>
                  <a:tcPr/>
                </a:tc>
                <a:tc>
                  <a:txBody>
                    <a:bodyPr/>
                    <a:lstStyle/>
                    <a:p>
                      <a:pPr algn="ctr"/>
                      <a:r>
                        <a:rPr lang="en-US" sz="1600"/>
                        <a:t>27</a:t>
                      </a:r>
                      <a:endParaRPr lang="en-US" sz="1600" dirty="0"/>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dirty="0"/>
                        <a:t>1.9%</a:t>
                      </a:r>
                    </a:p>
                  </a:txBody>
                  <a:tcPr marL="97875" marR="97875" marT="48937" marB="48937" anchor="ctr"/>
                </a:tc>
                <a:tc>
                  <a:txBody>
                    <a:bodyPr/>
                    <a:lstStyle/>
                    <a:p>
                      <a:pPr algn="ctr"/>
                      <a:r>
                        <a:rPr lang="en-US" sz="1600" dirty="0"/>
                        <a:t>21.5%</a:t>
                      </a:r>
                    </a:p>
                  </a:txBody>
                  <a:tcPr marL="97875" marR="97875" marT="48937" marB="48937" anchor="ctr"/>
                </a:tc>
                <a:tc>
                  <a:txBody>
                    <a:bodyPr/>
                    <a:lstStyle/>
                    <a:p>
                      <a:pPr algn="ctr"/>
                      <a:r>
                        <a:rPr lang="en-US" sz="1600" dirty="0"/>
                        <a:t>14.5%</a:t>
                      </a:r>
                    </a:p>
                  </a:txBody>
                  <a:tcPr marL="97875" marR="97875" marT="48937" marB="48937" anchor="ctr"/>
                </a:tc>
                <a:tc>
                  <a:txBody>
                    <a:bodyPr/>
                    <a:lstStyle/>
                    <a:p>
                      <a:pPr algn="ctr"/>
                      <a:r>
                        <a:rPr lang="en-US" sz="1600"/>
                        <a:t>3.5%</a:t>
                      </a:r>
                    </a:p>
                  </a:txBody>
                  <a:tcPr marL="97875" marR="97875" marT="48937" marB="48937" anchor="ctr"/>
                </a:tc>
                <a:tc>
                  <a:txBody>
                    <a:bodyPr/>
                    <a:lstStyle/>
                    <a:p>
                      <a:pPr algn="ctr"/>
                      <a:r>
                        <a:rPr lang="en-US" sz="1600"/>
                        <a:t>1.3%</a:t>
                      </a:r>
                    </a:p>
                  </a:txBody>
                  <a:tcPr marL="97875" marR="97875" marT="48937" marB="48937" anchor="ctr"/>
                </a:tc>
                <a:extLst>
                  <a:ext uri="{0D108BD9-81ED-4DB2-BD59-A6C34878D82A}">
                    <a16:rowId xmlns:a16="http://schemas.microsoft.com/office/drawing/2014/main" val="23803924"/>
                  </a:ext>
                </a:extLst>
              </a:tr>
              <a:tr h="534019">
                <a:tc vMerge="1">
                  <a:txBody>
                    <a:bodyPr/>
                    <a:lstStyle/>
                    <a:p>
                      <a:endParaRPr lang="en-US" dirty="0"/>
                    </a:p>
                  </a:txBody>
                  <a:tcPr/>
                </a:tc>
                <a:tc>
                  <a:txBody>
                    <a:bodyPr/>
                    <a:lstStyle/>
                    <a:p>
                      <a:pPr algn="ctr"/>
                      <a:r>
                        <a:rPr lang="en-US" sz="1600"/>
                        <a:t>32</a:t>
                      </a:r>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a:t>0.2%</a:t>
                      </a:r>
                    </a:p>
                  </a:txBody>
                  <a:tcPr marL="97875" marR="97875" marT="48937" marB="48937" anchor="ctr"/>
                </a:tc>
                <a:tc>
                  <a:txBody>
                    <a:bodyPr/>
                    <a:lstStyle/>
                    <a:p>
                      <a:pPr algn="ctr"/>
                      <a:r>
                        <a:rPr lang="en-US" sz="1600"/>
                        <a:t>3.7%</a:t>
                      </a:r>
                      <a:endParaRPr lang="en-US" sz="1600" dirty="0"/>
                    </a:p>
                  </a:txBody>
                  <a:tcPr marL="97875" marR="97875" marT="48937" marB="48937" anchor="ctr"/>
                </a:tc>
                <a:tc>
                  <a:txBody>
                    <a:bodyPr/>
                    <a:lstStyle/>
                    <a:p>
                      <a:pPr algn="ctr"/>
                      <a:r>
                        <a:rPr lang="en-US" sz="1600" dirty="0"/>
                        <a:t>16.6%</a:t>
                      </a:r>
                    </a:p>
                  </a:txBody>
                  <a:tcPr marL="97875" marR="97875" marT="48937" marB="48937" anchor="ctr"/>
                </a:tc>
                <a:tc>
                  <a:txBody>
                    <a:bodyPr/>
                    <a:lstStyle/>
                    <a:p>
                      <a:pPr algn="ctr"/>
                      <a:r>
                        <a:rPr lang="en-US" sz="1600"/>
                        <a:t>6.3%</a:t>
                      </a:r>
                    </a:p>
                  </a:txBody>
                  <a:tcPr marL="97875" marR="97875" marT="48937" marB="48937" anchor="ctr"/>
                </a:tc>
                <a:tc>
                  <a:txBody>
                    <a:bodyPr/>
                    <a:lstStyle/>
                    <a:p>
                      <a:pPr algn="ctr"/>
                      <a:r>
                        <a:rPr lang="en-US" sz="1600"/>
                        <a:t>2.3%</a:t>
                      </a:r>
                    </a:p>
                  </a:txBody>
                  <a:tcPr marL="97875" marR="97875" marT="48937" marB="48937" anchor="ctr"/>
                </a:tc>
                <a:extLst>
                  <a:ext uri="{0D108BD9-81ED-4DB2-BD59-A6C34878D82A}">
                    <a16:rowId xmlns:a16="http://schemas.microsoft.com/office/drawing/2014/main" val="2832588287"/>
                  </a:ext>
                </a:extLst>
              </a:tr>
              <a:tr h="534019">
                <a:tc vMerge="1">
                  <a:txBody>
                    <a:bodyPr/>
                    <a:lstStyle/>
                    <a:p>
                      <a:endParaRPr lang="en-US" dirty="0"/>
                    </a:p>
                  </a:txBody>
                  <a:tcPr/>
                </a:tc>
                <a:tc>
                  <a:txBody>
                    <a:bodyPr/>
                    <a:lstStyle/>
                    <a:p>
                      <a:pPr algn="ctr"/>
                      <a:r>
                        <a:rPr lang="en-US" sz="1600"/>
                        <a:t>37</a:t>
                      </a:r>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a:t>0.4%</a:t>
                      </a:r>
                      <a:endParaRPr lang="en-US" sz="1600" dirty="0"/>
                    </a:p>
                  </a:txBody>
                  <a:tcPr marL="97875" marR="97875" marT="48937" marB="48937" anchor="ctr"/>
                </a:tc>
                <a:tc>
                  <a:txBody>
                    <a:bodyPr/>
                    <a:lstStyle/>
                    <a:p>
                      <a:pPr algn="ctr"/>
                      <a:r>
                        <a:rPr lang="en-US" sz="1600"/>
                        <a:t>1.8%</a:t>
                      </a:r>
                    </a:p>
                  </a:txBody>
                  <a:tcPr marL="97875" marR="97875" marT="48937" marB="48937" anchor="ctr"/>
                </a:tc>
                <a:tc>
                  <a:txBody>
                    <a:bodyPr/>
                    <a:lstStyle/>
                    <a:p>
                      <a:pPr algn="ctr"/>
                      <a:r>
                        <a:rPr lang="en-US" sz="1600"/>
                        <a:t>3.4%</a:t>
                      </a:r>
                    </a:p>
                  </a:txBody>
                  <a:tcPr marL="97875" marR="97875" marT="48937" marB="48937" anchor="ctr"/>
                </a:tc>
                <a:tc>
                  <a:txBody>
                    <a:bodyPr/>
                    <a:lstStyle/>
                    <a:p>
                      <a:pPr algn="ctr"/>
                      <a:r>
                        <a:rPr lang="en-US" sz="1600"/>
                        <a:t>2.4%</a:t>
                      </a:r>
                    </a:p>
                  </a:txBody>
                  <a:tcPr marL="97875" marR="97875" marT="48937" marB="48937" anchor="ctr"/>
                </a:tc>
                <a:extLst>
                  <a:ext uri="{0D108BD9-81ED-4DB2-BD59-A6C34878D82A}">
                    <a16:rowId xmlns:a16="http://schemas.microsoft.com/office/drawing/2014/main" val="62318068"/>
                  </a:ext>
                </a:extLst>
              </a:tr>
              <a:tr h="534019">
                <a:tc vMerge="1">
                  <a:txBody>
                    <a:bodyPr/>
                    <a:lstStyle/>
                    <a:p>
                      <a:endParaRPr lang="en-US" dirty="0"/>
                    </a:p>
                  </a:txBody>
                  <a:tcPr/>
                </a:tc>
                <a:tc>
                  <a:txBody>
                    <a:bodyPr/>
                    <a:lstStyle/>
                    <a:p>
                      <a:pPr algn="ctr"/>
                      <a:r>
                        <a:rPr lang="en-US" sz="1600"/>
                        <a:t>42</a:t>
                      </a:r>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a:t>-</a:t>
                      </a:r>
                      <a:endParaRPr lang="en-US" sz="1600" dirty="0"/>
                    </a:p>
                  </a:txBody>
                  <a:tcPr marL="97875" marR="97875" marT="48937" marB="48937" anchor="ctr"/>
                </a:tc>
                <a:tc>
                  <a:txBody>
                    <a:bodyPr/>
                    <a:lstStyle/>
                    <a:p>
                      <a:pPr algn="ctr"/>
                      <a:r>
                        <a:rPr lang="en-US" sz="1600"/>
                        <a:t>0.1%</a:t>
                      </a:r>
                      <a:endParaRPr lang="en-US" sz="1600" dirty="0"/>
                    </a:p>
                  </a:txBody>
                  <a:tcPr marL="97875" marR="97875" marT="48937" marB="48937" anchor="ctr"/>
                </a:tc>
                <a:tc>
                  <a:txBody>
                    <a:bodyPr/>
                    <a:lstStyle/>
                    <a:p>
                      <a:pPr algn="ctr"/>
                      <a:r>
                        <a:rPr lang="en-US" sz="1600"/>
                        <a:t>0.3%</a:t>
                      </a:r>
                    </a:p>
                  </a:txBody>
                  <a:tcPr marL="97875" marR="97875" marT="48937" marB="48937" anchor="ctr"/>
                </a:tc>
                <a:tc>
                  <a:txBody>
                    <a:bodyPr/>
                    <a:lstStyle/>
                    <a:p>
                      <a:pPr algn="ctr"/>
                      <a:r>
                        <a:rPr lang="en-US" sz="1600" dirty="0"/>
                        <a:t>0.5%</a:t>
                      </a:r>
                    </a:p>
                  </a:txBody>
                  <a:tcPr marL="97875" marR="97875" marT="48937" marB="48937" anchor="ctr"/>
                </a:tc>
                <a:tc>
                  <a:txBody>
                    <a:bodyPr/>
                    <a:lstStyle/>
                    <a:p>
                      <a:pPr algn="ctr"/>
                      <a:r>
                        <a:rPr lang="en-US" sz="1600" dirty="0"/>
                        <a:t>2.5%</a:t>
                      </a:r>
                    </a:p>
                  </a:txBody>
                  <a:tcPr marL="97875" marR="97875" marT="48937" marB="48937" anchor="ctr"/>
                </a:tc>
                <a:extLst>
                  <a:ext uri="{0D108BD9-81ED-4DB2-BD59-A6C34878D82A}">
                    <a16:rowId xmlns:a16="http://schemas.microsoft.com/office/drawing/2014/main" val="2674333953"/>
                  </a:ext>
                </a:extLst>
              </a:tr>
            </a:tbl>
          </a:graphicData>
        </a:graphic>
      </p:graphicFrame>
      <p:sp>
        <p:nvSpPr>
          <p:cNvPr id="4" name="Oval 3">
            <a:extLst>
              <a:ext uri="{FF2B5EF4-FFF2-40B4-BE49-F238E27FC236}">
                <a16:creationId xmlns:a16="http://schemas.microsoft.com/office/drawing/2014/main" id="{818895E3-0AA9-8944-A59F-FD6EDE4F4616}"/>
              </a:ext>
            </a:extLst>
          </p:cNvPr>
          <p:cNvSpPr/>
          <p:nvPr/>
        </p:nvSpPr>
        <p:spPr>
          <a:xfrm>
            <a:off x="5803271" y="3956364"/>
            <a:ext cx="1195058" cy="488887"/>
          </a:xfrm>
          <a:prstGeom prst="ellipse">
            <a:avLst/>
          </a:prstGeom>
          <a:noFill/>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84DC63B8-6975-DD4E-A738-B9CB46B986B7}"/>
              </a:ext>
            </a:extLst>
          </p:cNvPr>
          <p:cNvSpPr/>
          <p:nvPr/>
        </p:nvSpPr>
        <p:spPr>
          <a:xfrm>
            <a:off x="7110873" y="3956364"/>
            <a:ext cx="1195058" cy="488887"/>
          </a:xfrm>
          <a:prstGeom prst="ellipse">
            <a:avLst/>
          </a:prstGeom>
          <a:noFill/>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92DFC28D-9457-784C-9976-7C4336DD14DC}"/>
              </a:ext>
            </a:extLst>
          </p:cNvPr>
          <p:cNvSpPr/>
          <p:nvPr/>
        </p:nvSpPr>
        <p:spPr>
          <a:xfrm>
            <a:off x="7110873" y="4535786"/>
            <a:ext cx="1195058" cy="488887"/>
          </a:xfrm>
          <a:prstGeom prst="ellipse">
            <a:avLst/>
          </a:prstGeom>
          <a:noFill/>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0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5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4E6E-EC35-F74A-A240-7AC5DC6C0D3B}"/>
              </a:ext>
            </a:extLst>
          </p:cNvPr>
          <p:cNvSpPr>
            <a:spLocks noGrp="1"/>
          </p:cNvSpPr>
          <p:nvPr>
            <p:ph type="title"/>
          </p:nvPr>
        </p:nvSpPr>
        <p:spPr>
          <a:xfrm>
            <a:off x="1008184" y="174032"/>
            <a:ext cx="10175631" cy="1111843"/>
          </a:xfrm>
        </p:spPr>
        <p:txBody>
          <a:bodyPr anchor="ctr">
            <a:normAutofit/>
          </a:bodyPr>
          <a:lstStyle/>
          <a:p>
            <a:pPr algn="ctr"/>
            <a:r>
              <a:rPr lang="en-US" dirty="0"/>
              <a:t>Business Mix for Profitability Projection</a:t>
            </a:r>
          </a:p>
        </p:txBody>
      </p:sp>
      <p:graphicFrame>
        <p:nvGraphicFramePr>
          <p:cNvPr id="6" name="Chart 5">
            <a:extLst>
              <a:ext uri="{FF2B5EF4-FFF2-40B4-BE49-F238E27FC236}">
                <a16:creationId xmlns:a16="http://schemas.microsoft.com/office/drawing/2014/main" id="{EDE711C8-7789-E942-B3D5-138E3BFB573B}"/>
              </a:ext>
            </a:extLst>
          </p:cNvPr>
          <p:cNvGraphicFramePr/>
          <p:nvPr/>
        </p:nvGraphicFramePr>
        <p:xfrm>
          <a:off x="681611" y="1559162"/>
          <a:ext cx="5742940" cy="44616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7">
            <a:extLst>
              <a:ext uri="{FF2B5EF4-FFF2-40B4-BE49-F238E27FC236}">
                <a16:creationId xmlns:a16="http://schemas.microsoft.com/office/drawing/2014/main" id="{89EC8CF5-74CD-6C42-BDDD-5946A114DF81}"/>
              </a:ext>
            </a:extLst>
          </p:cNvPr>
          <p:cNvGraphicFramePr>
            <a:graphicFrameLocks noGrp="1"/>
          </p:cNvGraphicFramePr>
          <p:nvPr>
            <p:extLst>
              <p:ext uri="{D42A27DB-BD31-4B8C-83A1-F6EECF244321}">
                <p14:modId xmlns:p14="http://schemas.microsoft.com/office/powerpoint/2010/main" val="3753790"/>
              </p:ext>
            </p:extLst>
          </p:nvPr>
        </p:nvGraphicFramePr>
        <p:xfrm>
          <a:off x="6602680" y="1559162"/>
          <a:ext cx="4400468" cy="1854200"/>
        </p:xfrm>
        <a:graphic>
          <a:graphicData uri="http://schemas.openxmlformats.org/drawingml/2006/table">
            <a:tbl>
              <a:tblPr firstRow="1" bandRow="1">
                <a:tableStyleId>{5C22544A-7EE6-4342-B048-85BDC9FD1C3A}</a:tableStyleId>
              </a:tblPr>
              <a:tblGrid>
                <a:gridCol w="2200234">
                  <a:extLst>
                    <a:ext uri="{9D8B030D-6E8A-4147-A177-3AD203B41FA5}">
                      <a16:colId xmlns:a16="http://schemas.microsoft.com/office/drawing/2014/main" val="3747952851"/>
                    </a:ext>
                  </a:extLst>
                </a:gridCol>
                <a:gridCol w="2200234">
                  <a:extLst>
                    <a:ext uri="{9D8B030D-6E8A-4147-A177-3AD203B41FA5}">
                      <a16:colId xmlns:a16="http://schemas.microsoft.com/office/drawing/2014/main" val="4254438385"/>
                    </a:ext>
                  </a:extLst>
                </a:gridCol>
              </a:tblGrid>
              <a:tr h="370840">
                <a:tc gridSpan="2">
                  <a:txBody>
                    <a:bodyPr/>
                    <a:lstStyle/>
                    <a:p>
                      <a:pPr algn="ctr"/>
                      <a:r>
                        <a:rPr lang="en-HK" dirty="0">
                          <a:effectLst/>
                        </a:rPr>
                        <a:t>By Maturity Year</a:t>
                      </a:r>
                    </a:p>
                  </a:txBody>
                  <a:tcPr anchor="ctr"/>
                </a:tc>
                <a:tc hMerge="1">
                  <a:txBody>
                    <a:bodyPr/>
                    <a:lstStyle/>
                    <a:p>
                      <a:endParaRPr lang="en-HK" dirty="0">
                        <a:effectLst/>
                      </a:endParaRPr>
                    </a:p>
                  </a:txBody>
                  <a:tcPr anchor="ctr"/>
                </a:tc>
                <a:extLst>
                  <a:ext uri="{0D108BD9-81ED-4DB2-BD59-A6C34878D82A}">
                    <a16:rowId xmlns:a16="http://schemas.microsoft.com/office/drawing/2014/main" val="1763032265"/>
                  </a:ext>
                </a:extLst>
              </a:tr>
              <a:tr h="370840">
                <a:tc>
                  <a:txBody>
                    <a:bodyPr/>
                    <a:lstStyle/>
                    <a:p>
                      <a:pPr algn="ctr"/>
                      <a:r>
                        <a:rPr lang="en-HK" sz="1600" b="1" dirty="0">
                          <a:effectLst/>
                          <a:latin typeface="Arial" panose="020B0604020202020204" pitchFamily="34" charset="0"/>
                        </a:rPr>
                        <a:t>Maturity Year </a:t>
                      </a:r>
                      <a:endParaRPr lang="en-HK" sz="1600" dirty="0">
                        <a:effectLst/>
                      </a:endParaRPr>
                    </a:p>
                  </a:txBody>
                  <a:tcPr anchor="ctr"/>
                </a:tc>
                <a:tc>
                  <a:txBody>
                    <a:bodyPr/>
                    <a:lstStyle/>
                    <a:p>
                      <a:pPr algn="ctr"/>
                      <a:r>
                        <a:rPr lang="en-HK" sz="1600" b="1" dirty="0">
                          <a:effectLst/>
                          <a:latin typeface="Arial" panose="020B0604020202020204" pitchFamily="34" charset="0"/>
                        </a:rPr>
                        <a:t>Total Sales Volume </a:t>
                      </a:r>
                      <a:endParaRPr lang="en-HK" sz="1600" dirty="0">
                        <a:effectLst/>
                      </a:endParaRPr>
                    </a:p>
                  </a:txBody>
                  <a:tcPr anchor="ctr"/>
                </a:tc>
                <a:extLst>
                  <a:ext uri="{0D108BD9-81ED-4DB2-BD59-A6C34878D82A}">
                    <a16:rowId xmlns:a16="http://schemas.microsoft.com/office/drawing/2014/main" val="2136822730"/>
                  </a:ext>
                </a:extLst>
              </a:tr>
              <a:tr h="370840">
                <a:tc>
                  <a:txBody>
                    <a:bodyPr/>
                    <a:lstStyle/>
                    <a:p>
                      <a:pPr algn="ctr"/>
                      <a:r>
                        <a:rPr lang="en-HK" sz="1600" dirty="0">
                          <a:effectLst/>
                          <a:latin typeface="ArialMT"/>
                        </a:rPr>
                        <a:t>15 </a:t>
                      </a:r>
                      <a:endParaRPr lang="en-HK" sz="1600" dirty="0">
                        <a:effectLst/>
                      </a:endParaRPr>
                    </a:p>
                  </a:txBody>
                  <a:tcPr anchor="ctr"/>
                </a:tc>
                <a:tc>
                  <a:txBody>
                    <a:bodyPr/>
                    <a:lstStyle/>
                    <a:p>
                      <a:pPr algn="ctr"/>
                      <a:r>
                        <a:rPr lang="en-HK" sz="1600" dirty="0">
                          <a:effectLst/>
                          <a:latin typeface="ArialMT"/>
                        </a:rPr>
                        <a:t>15% </a:t>
                      </a:r>
                      <a:endParaRPr lang="en-HK" sz="1600" dirty="0">
                        <a:effectLst/>
                      </a:endParaRPr>
                    </a:p>
                  </a:txBody>
                  <a:tcPr anchor="ctr"/>
                </a:tc>
                <a:extLst>
                  <a:ext uri="{0D108BD9-81ED-4DB2-BD59-A6C34878D82A}">
                    <a16:rowId xmlns:a16="http://schemas.microsoft.com/office/drawing/2014/main" val="2932436016"/>
                  </a:ext>
                </a:extLst>
              </a:tr>
              <a:tr h="370840">
                <a:tc>
                  <a:txBody>
                    <a:bodyPr/>
                    <a:lstStyle/>
                    <a:p>
                      <a:pPr algn="ctr"/>
                      <a:r>
                        <a:rPr lang="en-HK" sz="1600" dirty="0">
                          <a:effectLst/>
                          <a:latin typeface="ArialMT"/>
                        </a:rPr>
                        <a:t>20 </a:t>
                      </a:r>
                      <a:endParaRPr lang="en-HK" sz="1600" dirty="0">
                        <a:effectLst/>
                      </a:endParaRPr>
                    </a:p>
                  </a:txBody>
                  <a:tcPr anchor="ctr"/>
                </a:tc>
                <a:tc>
                  <a:txBody>
                    <a:bodyPr/>
                    <a:lstStyle/>
                    <a:p>
                      <a:pPr algn="ctr"/>
                      <a:r>
                        <a:rPr lang="en-HK" sz="1600" dirty="0">
                          <a:effectLst/>
                          <a:latin typeface="ArialMT"/>
                        </a:rPr>
                        <a:t>35% </a:t>
                      </a:r>
                      <a:endParaRPr lang="en-HK" sz="1600" dirty="0">
                        <a:effectLst/>
                      </a:endParaRPr>
                    </a:p>
                  </a:txBody>
                  <a:tcPr anchor="ctr"/>
                </a:tc>
                <a:extLst>
                  <a:ext uri="{0D108BD9-81ED-4DB2-BD59-A6C34878D82A}">
                    <a16:rowId xmlns:a16="http://schemas.microsoft.com/office/drawing/2014/main" val="120926474"/>
                  </a:ext>
                </a:extLst>
              </a:tr>
              <a:tr h="370840">
                <a:tc>
                  <a:txBody>
                    <a:bodyPr/>
                    <a:lstStyle/>
                    <a:p>
                      <a:pPr algn="ctr"/>
                      <a:r>
                        <a:rPr lang="en-HK" sz="1600" dirty="0">
                          <a:effectLst/>
                          <a:latin typeface="ArialMT"/>
                        </a:rPr>
                        <a:t>25 </a:t>
                      </a:r>
                      <a:endParaRPr lang="en-HK" sz="1600" dirty="0">
                        <a:effectLst/>
                      </a:endParaRPr>
                    </a:p>
                  </a:txBody>
                  <a:tcPr anchor="ctr"/>
                </a:tc>
                <a:tc>
                  <a:txBody>
                    <a:bodyPr/>
                    <a:lstStyle/>
                    <a:p>
                      <a:pPr algn="ctr"/>
                      <a:r>
                        <a:rPr lang="en-HK" sz="1600" dirty="0">
                          <a:effectLst/>
                          <a:latin typeface="ArialMT"/>
                        </a:rPr>
                        <a:t>50% </a:t>
                      </a:r>
                      <a:endParaRPr lang="en-HK" sz="1600" dirty="0">
                        <a:effectLst/>
                      </a:endParaRPr>
                    </a:p>
                  </a:txBody>
                  <a:tcPr anchor="ctr"/>
                </a:tc>
                <a:extLst>
                  <a:ext uri="{0D108BD9-81ED-4DB2-BD59-A6C34878D82A}">
                    <a16:rowId xmlns:a16="http://schemas.microsoft.com/office/drawing/2014/main" val="2178208461"/>
                  </a:ext>
                </a:extLst>
              </a:tr>
            </a:tbl>
          </a:graphicData>
        </a:graphic>
      </p:graphicFrame>
      <p:graphicFrame>
        <p:nvGraphicFramePr>
          <p:cNvPr id="8" name="Table 8">
            <a:extLst>
              <a:ext uri="{FF2B5EF4-FFF2-40B4-BE49-F238E27FC236}">
                <a16:creationId xmlns:a16="http://schemas.microsoft.com/office/drawing/2014/main" id="{DB03C0EA-3A19-904A-9FF5-CDBE42911622}"/>
              </a:ext>
            </a:extLst>
          </p:cNvPr>
          <p:cNvGraphicFramePr>
            <a:graphicFrameLocks noGrp="1"/>
          </p:cNvGraphicFramePr>
          <p:nvPr>
            <p:extLst>
              <p:ext uri="{D42A27DB-BD31-4B8C-83A1-F6EECF244321}">
                <p14:modId xmlns:p14="http://schemas.microsoft.com/office/powerpoint/2010/main" val="3451443847"/>
              </p:ext>
            </p:extLst>
          </p:nvPr>
        </p:nvGraphicFramePr>
        <p:xfrm>
          <a:off x="6602681" y="3686648"/>
          <a:ext cx="4400469" cy="2205155"/>
        </p:xfrm>
        <a:graphic>
          <a:graphicData uri="http://schemas.openxmlformats.org/drawingml/2006/table">
            <a:tbl>
              <a:tblPr firstRow="1" bandRow="1">
                <a:tableStyleId>{5C22544A-7EE6-4342-B048-85BDC9FD1C3A}</a:tableStyleId>
              </a:tblPr>
              <a:tblGrid>
                <a:gridCol w="1466823">
                  <a:extLst>
                    <a:ext uri="{9D8B030D-6E8A-4147-A177-3AD203B41FA5}">
                      <a16:colId xmlns:a16="http://schemas.microsoft.com/office/drawing/2014/main" val="3276691109"/>
                    </a:ext>
                  </a:extLst>
                </a:gridCol>
                <a:gridCol w="1466823">
                  <a:extLst>
                    <a:ext uri="{9D8B030D-6E8A-4147-A177-3AD203B41FA5}">
                      <a16:colId xmlns:a16="http://schemas.microsoft.com/office/drawing/2014/main" val="3724215583"/>
                    </a:ext>
                  </a:extLst>
                </a:gridCol>
                <a:gridCol w="1466823">
                  <a:extLst>
                    <a:ext uri="{9D8B030D-6E8A-4147-A177-3AD203B41FA5}">
                      <a16:colId xmlns:a16="http://schemas.microsoft.com/office/drawing/2014/main" val="202497130"/>
                    </a:ext>
                  </a:extLst>
                </a:gridCol>
              </a:tblGrid>
              <a:tr h="441031">
                <a:tc gridSpan="3">
                  <a:txBody>
                    <a:bodyPr/>
                    <a:lstStyle/>
                    <a:p>
                      <a:pPr algn="ctr"/>
                      <a:r>
                        <a:rPr lang="en-HK" dirty="0">
                          <a:effectLst/>
                        </a:rPr>
                        <a:t>By Payment Mode</a:t>
                      </a:r>
                    </a:p>
                  </a:txBody>
                  <a:tcPr anchor="ctr"/>
                </a:tc>
                <a:tc hMerge="1">
                  <a:txBody>
                    <a:bodyPr/>
                    <a:lstStyle/>
                    <a:p>
                      <a:endParaRPr lang="en-HK" dirty="0">
                        <a:effectLst/>
                      </a:endParaRPr>
                    </a:p>
                  </a:txBody>
                  <a:tcPr anchor="ctr"/>
                </a:tc>
                <a:tc hMerge="1">
                  <a:txBody>
                    <a:bodyPr/>
                    <a:lstStyle/>
                    <a:p>
                      <a:endParaRPr lang="en-HK" dirty="0">
                        <a:effectLst/>
                      </a:endParaRPr>
                    </a:p>
                  </a:txBody>
                  <a:tcPr anchor="ctr"/>
                </a:tc>
                <a:extLst>
                  <a:ext uri="{0D108BD9-81ED-4DB2-BD59-A6C34878D82A}">
                    <a16:rowId xmlns:a16="http://schemas.microsoft.com/office/drawing/2014/main" val="1755287526"/>
                  </a:ext>
                </a:extLst>
              </a:tr>
              <a:tr h="441031">
                <a:tc>
                  <a:txBody>
                    <a:bodyPr/>
                    <a:lstStyle/>
                    <a:p>
                      <a:pPr algn="ctr"/>
                      <a:r>
                        <a:rPr lang="en-HK" sz="1500" b="1" dirty="0">
                          <a:effectLst/>
                          <a:latin typeface="Arial" panose="020B0604020202020204" pitchFamily="34" charset="0"/>
                        </a:rPr>
                        <a:t>Maturity Year </a:t>
                      </a:r>
                      <a:endParaRPr lang="en-HK" sz="1500" dirty="0">
                        <a:effectLst/>
                      </a:endParaRPr>
                    </a:p>
                  </a:txBody>
                  <a:tcPr anchor="ctr"/>
                </a:tc>
                <a:tc>
                  <a:txBody>
                    <a:bodyPr/>
                    <a:lstStyle/>
                    <a:p>
                      <a:pPr algn="ctr"/>
                      <a:r>
                        <a:rPr lang="en-HK" sz="1500" b="1" dirty="0">
                          <a:effectLst/>
                          <a:latin typeface="Arial" panose="020B0604020202020204" pitchFamily="34" charset="0"/>
                        </a:rPr>
                        <a:t>Annual </a:t>
                      </a:r>
                      <a:endParaRPr lang="en-HK" sz="1500" dirty="0">
                        <a:effectLst/>
                      </a:endParaRPr>
                    </a:p>
                  </a:txBody>
                  <a:tcPr anchor="ctr"/>
                </a:tc>
                <a:tc>
                  <a:txBody>
                    <a:bodyPr/>
                    <a:lstStyle/>
                    <a:p>
                      <a:pPr algn="ctr"/>
                      <a:r>
                        <a:rPr lang="en-HK" sz="1500" b="1" dirty="0">
                          <a:effectLst/>
                          <a:latin typeface="Arial" panose="020B0604020202020204" pitchFamily="34" charset="0"/>
                        </a:rPr>
                        <a:t>Monthly </a:t>
                      </a:r>
                      <a:endParaRPr lang="en-HK" sz="1500" dirty="0">
                        <a:effectLst/>
                      </a:endParaRPr>
                    </a:p>
                  </a:txBody>
                  <a:tcPr anchor="ctr"/>
                </a:tc>
                <a:extLst>
                  <a:ext uri="{0D108BD9-81ED-4DB2-BD59-A6C34878D82A}">
                    <a16:rowId xmlns:a16="http://schemas.microsoft.com/office/drawing/2014/main" val="2455390668"/>
                  </a:ext>
                </a:extLst>
              </a:tr>
              <a:tr h="441031">
                <a:tc>
                  <a:txBody>
                    <a:bodyPr/>
                    <a:lstStyle/>
                    <a:p>
                      <a:pPr algn="ctr"/>
                      <a:r>
                        <a:rPr lang="en-HK" sz="1500" dirty="0">
                          <a:effectLst/>
                          <a:latin typeface="ArialMT"/>
                        </a:rPr>
                        <a:t>15 </a:t>
                      </a:r>
                      <a:endParaRPr lang="en-HK" sz="1500" dirty="0">
                        <a:effectLst/>
                      </a:endParaRPr>
                    </a:p>
                  </a:txBody>
                  <a:tcPr anchor="ctr"/>
                </a:tc>
                <a:tc>
                  <a:txBody>
                    <a:bodyPr/>
                    <a:lstStyle/>
                    <a:p>
                      <a:pPr algn="ctr"/>
                      <a:r>
                        <a:rPr lang="en-HK" sz="1500" dirty="0">
                          <a:effectLst/>
                          <a:latin typeface="ArialMT"/>
                        </a:rPr>
                        <a:t>30% </a:t>
                      </a:r>
                      <a:endParaRPr lang="en-HK" sz="1500" dirty="0">
                        <a:effectLst/>
                      </a:endParaRPr>
                    </a:p>
                  </a:txBody>
                  <a:tcPr anchor="ctr"/>
                </a:tc>
                <a:tc>
                  <a:txBody>
                    <a:bodyPr/>
                    <a:lstStyle/>
                    <a:p>
                      <a:pPr algn="ctr"/>
                      <a:r>
                        <a:rPr lang="en-HK" sz="1500" dirty="0">
                          <a:effectLst/>
                          <a:latin typeface="ArialMT"/>
                        </a:rPr>
                        <a:t>70% </a:t>
                      </a:r>
                      <a:endParaRPr lang="en-HK" sz="1500" dirty="0">
                        <a:effectLst/>
                      </a:endParaRPr>
                    </a:p>
                  </a:txBody>
                  <a:tcPr anchor="ctr"/>
                </a:tc>
                <a:extLst>
                  <a:ext uri="{0D108BD9-81ED-4DB2-BD59-A6C34878D82A}">
                    <a16:rowId xmlns:a16="http://schemas.microsoft.com/office/drawing/2014/main" val="2097498751"/>
                  </a:ext>
                </a:extLst>
              </a:tr>
              <a:tr h="441031">
                <a:tc>
                  <a:txBody>
                    <a:bodyPr/>
                    <a:lstStyle/>
                    <a:p>
                      <a:pPr algn="ctr"/>
                      <a:r>
                        <a:rPr lang="en-HK" sz="1500" dirty="0">
                          <a:effectLst/>
                          <a:latin typeface="ArialMT"/>
                        </a:rPr>
                        <a:t>20 </a:t>
                      </a:r>
                      <a:endParaRPr lang="en-HK" sz="1500" dirty="0">
                        <a:effectLst/>
                      </a:endParaRPr>
                    </a:p>
                  </a:txBody>
                  <a:tcPr anchor="ctr"/>
                </a:tc>
                <a:tc>
                  <a:txBody>
                    <a:bodyPr/>
                    <a:lstStyle/>
                    <a:p>
                      <a:pPr algn="ctr"/>
                      <a:r>
                        <a:rPr lang="en-HK" sz="1500" dirty="0">
                          <a:effectLst/>
                          <a:latin typeface="ArialMT"/>
                        </a:rPr>
                        <a:t>50% </a:t>
                      </a:r>
                      <a:endParaRPr lang="en-HK" sz="1500" dirty="0">
                        <a:effectLst/>
                      </a:endParaRPr>
                    </a:p>
                  </a:txBody>
                  <a:tcPr anchor="ctr"/>
                </a:tc>
                <a:tc>
                  <a:txBody>
                    <a:bodyPr/>
                    <a:lstStyle/>
                    <a:p>
                      <a:pPr algn="ctr"/>
                      <a:r>
                        <a:rPr lang="en-HK" sz="1500" dirty="0">
                          <a:effectLst/>
                          <a:latin typeface="ArialMT"/>
                        </a:rPr>
                        <a:t>50% </a:t>
                      </a:r>
                      <a:endParaRPr lang="en-HK" sz="1500" dirty="0">
                        <a:effectLst/>
                      </a:endParaRPr>
                    </a:p>
                  </a:txBody>
                  <a:tcPr anchor="ctr"/>
                </a:tc>
                <a:extLst>
                  <a:ext uri="{0D108BD9-81ED-4DB2-BD59-A6C34878D82A}">
                    <a16:rowId xmlns:a16="http://schemas.microsoft.com/office/drawing/2014/main" val="793602495"/>
                  </a:ext>
                </a:extLst>
              </a:tr>
              <a:tr h="441031">
                <a:tc>
                  <a:txBody>
                    <a:bodyPr/>
                    <a:lstStyle/>
                    <a:p>
                      <a:pPr algn="ctr"/>
                      <a:r>
                        <a:rPr lang="en-HK" sz="1500" dirty="0">
                          <a:effectLst/>
                          <a:latin typeface="ArialMT"/>
                        </a:rPr>
                        <a:t>25 </a:t>
                      </a:r>
                      <a:endParaRPr lang="en-HK" sz="1500" dirty="0">
                        <a:effectLst/>
                      </a:endParaRPr>
                    </a:p>
                  </a:txBody>
                  <a:tcPr anchor="ctr"/>
                </a:tc>
                <a:tc>
                  <a:txBody>
                    <a:bodyPr/>
                    <a:lstStyle/>
                    <a:p>
                      <a:pPr algn="ctr"/>
                      <a:r>
                        <a:rPr lang="en-HK" sz="1500">
                          <a:effectLst/>
                          <a:latin typeface="ArialMT"/>
                        </a:rPr>
                        <a:t>70% </a:t>
                      </a:r>
                      <a:endParaRPr lang="en-HK" sz="1500">
                        <a:effectLst/>
                      </a:endParaRPr>
                    </a:p>
                  </a:txBody>
                  <a:tcPr anchor="ctr"/>
                </a:tc>
                <a:tc>
                  <a:txBody>
                    <a:bodyPr/>
                    <a:lstStyle/>
                    <a:p>
                      <a:pPr algn="ctr"/>
                      <a:r>
                        <a:rPr lang="en-HK" sz="1500" dirty="0">
                          <a:effectLst/>
                          <a:latin typeface="ArialMT"/>
                        </a:rPr>
                        <a:t>30% </a:t>
                      </a:r>
                      <a:endParaRPr lang="en-HK" sz="1500" dirty="0">
                        <a:effectLst/>
                      </a:endParaRPr>
                    </a:p>
                  </a:txBody>
                  <a:tcPr anchor="ctr"/>
                </a:tc>
                <a:extLst>
                  <a:ext uri="{0D108BD9-81ED-4DB2-BD59-A6C34878D82A}">
                    <a16:rowId xmlns:a16="http://schemas.microsoft.com/office/drawing/2014/main" val="751638430"/>
                  </a:ext>
                </a:extLst>
              </a:tr>
            </a:tbl>
          </a:graphicData>
        </a:graphic>
      </p:graphicFrame>
    </p:spTree>
    <p:extLst>
      <p:ext uri="{BB962C8B-B14F-4D97-AF65-F5344CB8AC3E}">
        <p14:creationId xmlns:p14="http://schemas.microsoft.com/office/powerpoint/2010/main" val="401365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C8375-B343-544F-9D88-45BD4680FE2D}"/>
              </a:ext>
            </a:extLst>
          </p:cNvPr>
          <p:cNvSpPr>
            <a:spLocks noGrp="1"/>
          </p:cNvSpPr>
          <p:nvPr>
            <p:ph type="title"/>
          </p:nvPr>
        </p:nvSpPr>
        <p:spPr>
          <a:xfrm>
            <a:off x="1008184" y="174032"/>
            <a:ext cx="10175631" cy="1111843"/>
          </a:xfrm>
        </p:spPr>
        <p:txBody>
          <a:bodyPr anchor="ctr">
            <a:normAutofit/>
          </a:bodyPr>
          <a:lstStyle/>
          <a:p>
            <a:pPr algn="ctr"/>
            <a:r>
              <a:rPr lang="en-US" dirty="0"/>
              <a:t>Monitoring Experience</a:t>
            </a:r>
          </a:p>
        </p:txBody>
      </p:sp>
      <p:sp>
        <p:nvSpPr>
          <p:cNvPr id="9" name="Content Placeholder 8">
            <a:extLst>
              <a:ext uri="{FF2B5EF4-FFF2-40B4-BE49-F238E27FC236}">
                <a16:creationId xmlns:a16="http://schemas.microsoft.com/office/drawing/2014/main" id="{6BDAD9C1-29FF-4EB6-B9EF-62EACBE2E8DF}"/>
              </a:ext>
            </a:extLst>
          </p:cNvPr>
          <p:cNvSpPr>
            <a:spLocks noGrp="1"/>
          </p:cNvSpPr>
          <p:nvPr>
            <p:ph idx="1"/>
          </p:nvPr>
        </p:nvSpPr>
        <p:spPr>
          <a:xfrm>
            <a:off x="6095999" y="1529936"/>
            <a:ext cx="5054905" cy="4500867"/>
          </a:xfrm>
        </p:spPr>
        <p:txBody>
          <a:bodyPr anchor="ctr">
            <a:normAutofit/>
          </a:bodyPr>
          <a:lstStyle/>
          <a:p>
            <a:r>
              <a:rPr lang="en-US" sz="2000" dirty="0"/>
              <a:t>Mortality</a:t>
            </a:r>
          </a:p>
          <a:p>
            <a:pPr lvl="1"/>
            <a:r>
              <a:rPr lang="en-US" sz="1800" dirty="0"/>
              <a:t>currently assumes lives are independent</a:t>
            </a:r>
          </a:p>
          <a:p>
            <a:r>
              <a:rPr lang="en-US" sz="2000" dirty="0"/>
              <a:t>Divorce rate</a:t>
            </a:r>
          </a:p>
          <a:p>
            <a:pPr lvl="1"/>
            <a:r>
              <a:rPr lang="en-US" sz="1800" dirty="0"/>
              <a:t>need to reconcile with 2021 census</a:t>
            </a:r>
          </a:p>
          <a:p>
            <a:pPr lvl="1"/>
            <a:r>
              <a:rPr lang="en-US" sz="1800" dirty="0"/>
              <a:t>focus on in-house divorce experience in future</a:t>
            </a:r>
          </a:p>
          <a:p>
            <a:pPr lvl="1"/>
            <a:r>
              <a:rPr lang="en-US" sz="1800" dirty="0"/>
              <a:t>Current assumption:</a:t>
            </a:r>
          </a:p>
          <a:p>
            <a:pPr lvl="2"/>
            <a:r>
              <a:rPr lang="en-US" sz="1600" dirty="0"/>
              <a:t>Static and independent from marriage length</a:t>
            </a:r>
          </a:p>
          <a:p>
            <a:pPr lvl="2"/>
            <a:r>
              <a:rPr lang="en-US" sz="1600" dirty="0"/>
              <a:t>No skewness factor in divorce progress</a:t>
            </a:r>
          </a:p>
          <a:p>
            <a:r>
              <a:rPr lang="en-US" sz="2000" dirty="0"/>
              <a:t>Interest rate</a:t>
            </a:r>
          </a:p>
          <a:p>
            <a:pPr lvl="1"/>
            <a:r>
              <a:rPr lang="en-US" sz="1800" dirty="0"/>
              <a:t>re-pricing when necessary</a:t>
            </a:r>
            <a:endParaRPr lang="en-HK" sz="1800" dirty="0"/>
          </a:p>
        </p:txBody>
      </p:sp>
      <p:graphicFrame>
        <p:nvGraphicFramePr>
          <p:cNvPr id="7" name="Table 4">
            <a:extLst>
              <a:ext uri="{FF2B5EF4-FFF2-40B4-BE49-F238E27FC236}">
                <a16:creationId xmlns:a16="http://schemas.microsoft.com/office/drawing/2014/main" id="{180A68DB-81B7-5943-89DE-64F2749E73E5}"/>
              </a:ext>
            </a:extLst>
          </p:cNvPr>
          <p:cNvGraphicFramePr>
            <a:graphicFrameLocks/>
          </p:cNvGraphicFramePr>
          <p:nvPr>
            <p:extLst>
              <p:ext uri="{D42A27DB-BD31-4B8C-83A1-F6EECF244321}">
                <p14:modId xmlns:p14="http://schemas.microsoft.com/office/powerpoint/2010/main" val="1184314647"/>
              </p:ext>
            </p:extLst>
          </p:nvPr>
        </p:nvGraphicFramePr>
        <p:xfrm>
          <a:off x="1008184" y="1761423"/>
          <a:ext cx="4636253" cy="4269381"/>
        </p:xfrm>
        <a:graphic>
          <a:graphicData uri="http://schemas.openxmlformats.org/drawingml/2006/table">
            <a:tbl>
              <a:tblPr firstRow="1" bandRow="1">
                <a:tableStyleId>{5C22544A-7EE6-4342-B048-85BDC9FD1C3A}</a:tableStyleId>
              </a:tblPr>
              <a:tblGrid>
                <a:gridCol w="1613921">
                  <a:extLst>
                    <a:ext uri="{9D8B030D-6E8A-4147-A177-3AD203B41FA5}">
                      <a16:colId xmlns:a16="http://schemas.microsoft.com/office/drawing/2014/main" val="716591320"/>
                    </a:ext>
                  </a:extLst>
                </a:gridCol>
                <a:gridCol w="3022332">
                  <a:extLst>
                    <a:ext uri="{9D8B030D-6E8A-4147-A177-3AD203B41FA5}">
                      <a16:colId xmlns:a16="http://schemas.microsoft.com/office/drawing/2014/main" val="2986193397"/>
                    </a:ext>
                  </a:extLst>
                </a:gridCol>
              </a:tblGrid>
              <a:tr h="1127955">
                <a:tc>
                  <a:txBody>
                    <a:bodyPr/>
                    <a:lstStyle/>
                    <a:p>
                      <a:pPr algn="ctr"/>
                      <a:endParaRPr lang="en-US" sz="2200" dirty="0"/>
                    </a:p>
                  </a:txBody>
                  <a:tcPr marL="167640" marR="167640" marT="83820" marB="838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t>Experience studies to be performed</a:t>
                      </a:r>
                    </a:p>
                  </a:txBody>
                  <a:tcPr marL="167640" marR="167640" marT="83820" marB="83820" anchor="ctr"/>
                </a:tc>
                <a:extLst>
                  <a:ext uri="{0D108BD9-81ED-4DB2-BD59-A6C34878D82A}">
                    <a16:rowId xmlns:a16="http://schemas.microsoft.com/office/drawing/2014/main" val="1302798996"/>
                  </a:ext>
                </a:extLst>
              </a:tr>
              <a:tr h="1047142">
                <a:tc>
                  <a:txBody>
                    <a:bodyPr/>
                    <a:lstStyle/>
                    <a:p>
                      <a:pPr algn="ctr"/>
                      <a:r>
                        <a:rPr lang="en-US" sz="2200" dirty="0"/>
                        <a:t>Mortality</a:t>
                      </a:r>
                    </a:p>
                  </a:txBody>
                  <a:tcPr marL="167640" marR="167640" marT="83820" marB="83820" anchor="ctr"/>
                </a:tc>
                <a:tc>
                  <a:txBody>
                    <a:bodyPr/>
                    <a:lstStyle/>
                    <a:p>
                      <a:pPr algn="ctr"/>
                      <a:r>
                        <a:rPr lang="en-US" sz="2200"/>
                        <a:t>At least every 3 years</a:t>
                      </a:r>
                    </a:p>
                  </a:txBody>
                  <a:tcPr marL="167640" marR="167640" marT="83820" marB="83820" anchor="ctr"/>
                </a:tc>
                <a:extLst>
                  <a:ext uri="{0D108BD9-81ED-4DB2-BD59-A6C34878D82A}">
                    <a16:rowId xmlns:a16="http://schemas.microsoft.com/office/drawing/2014/main" val="3609750235"/>
                  </a:ext>
                </a:extLst>
              </a:tr>
              <a:tr h="1047142">
                <a:tc>
                  <a:txBody>
                    <a:bodyPr/>
                    <a:lstStyle/>
                    <a:p>
                      <a:pPr algn="ctr"/>
                      <a:r>
                        <a:rPr lang="en-US" sz="2200" dirty="0"/>
                        <a:t>Divorce rate</a:t>
                      </a:r>
                    </a:p>
                  </a:txBody>
                  <a:tcPr marL="167640" marR="167640" marT="83820" marB="838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t>At least every 3 years</a:t>
                      </a:r>
                    </a:p>
                  </a:txBody>
                  <a:tcPr marL="167640" marR="167640" marT="83820" marB="83820" anchor="ctr"/>
                </a:tc>
                <a:extLst>
                  <a:ext uri="{0D108BD9-81ED-4DB2-BD59-A6C34878D82A}">
                    <a16:rowId xmlns:a16="http://schemas.microsoft.com/office/drawing/2014/main" val="1525554867"/>
                  </a:ext>
                </a:extLst>
              </a:tr>
              <a:tr h="1047142">
                <a:tc>
                  <a:txBody>
                    <a:bodyPr/>
                    <a:lstStyle/>
                    <a:p>
                      <a:pPr algn="ctr"/>
                      <a:r>
                        <a:rPr lang="en-US" sz="2200" dirty="0"/>
                        <a:t>Interest rate</a:t>
                      </a:r>
                    </a:p>
                  </a:txBody>
                  <a:tcPr marL="167640" marR="167640" marT="83820" marB="83820" anchor="ctr"/>
                </a:tc>
                <a:tc>
                  <a:txBody>
                    <a:bodyPr/>
                    <a:lstStyle/>
                    <a:p>
                      <a:pPr algn="ctr"/>
                      <a:r>
                        <a:rPr lang="en-US" sz="2200" dirty="0"/>
                        <a:t>On regular basis by investment team</a:t>
                      </a:r>
                    </a:p>
                  </a:txBody>
                  <a:tcPr marL="167640" marR="167640" marT="83820" marB="83820" anchor="ctr"/>
                </a:tc>
                <a:extLst>
                  <a:ext uri="{0D108BD9-81ED-4DB2-BD59-A6C34878D82A}">
                    <a16:rowId xmlns:a16="http://schemas.microsoft.com/office/drawing/2014/main" val="1183175253"/>
                  </a:ext>
                </a:extLst>
              </a:tr>
            </a:tbl>
          </a:graphicData>
        </a:graphic>
      </p:graphicFrame>
    </p:spTree>
    <p:extLst>
      <p:ext uri="{BB962C8B-B14F-4D97-AF65-F5344CB8AC3E}">
        <p14:creationId xmlns:p14="http://schemas.microsoft.com/office/powerpoint/2010/main" val="1331857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Profitability Metrics &amp; Premium Split</a:t>
            </a:r>
            <a:endParaRPr lang="zh-TW" altLang="en-US" dirty="0"/>
          </a:p>
        </p:txBody>
      </p:sp>
      <p:graphicFrame>
        <p:nvGraphicFramePr>
          <p:cNvPr id="4" name="Chart 3">
            <a:extLst>
              <a:ext uri="{FF2B5EF4-FFF2-40B4-BE49-F238E27FC236}">
                <a16:creationId xmlns:a16="http://schemas.microsoft.com/office/drawing/2014/main" id="{F6DB6A5E-973E-4C87-A865-ECCC9F5F9FAD}"/>
              </a:ext>
            </a:extLst>
          </p:cNvPr>
          <p:cNvGraphicFramePr/>
          <p:nvPr>
            <p:extLst>
              <p:ext uri="{D42A27DB-BD31-4B8C-83A1-F6EECF244321}">
                <p14:modId xmlns:p14="http://schemas.microsoft.com/office/powerpoint/2010/main" val="835714440"/>
              </p:ext>
            </p:extLst>
          </p:nvPr>
        </p:nvGraphicFramePr>
        <p:xfrm>
          <a:off x="4748152" y="1414922"/>
          <a:ext cx="6605647" cy="48395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5">
            <a:extLst>
              <a:ext uri="{FF2B5EF4-FFF2-40B4-BE49-F238E27FC236}">
                <a16:creationId xmlns:a16="http://schemas.microsoft.com/office/drawing/2014/main" id="{659438CD-ED98-154D-B531-C1B925E04647}"/>
              </a:ext>
            </a:extLst>
          </p:cNvPr>
          <p:cNvGraphicFramePr>
            <a:graphicFrameLocks/>
          </p:cNvGraphicFramePr>
          <p:nvPr>
            <p:extLst>
              <p:ext uri="{D42A27DB-BD31-4B8C-83A1-F6EECF244321}">
                <p14:modId xmlns:p14="http://schemas.microsoft.com/office/powerpoint/2010/main" val="2418223665"/>
              </p:ext>
            </p:extLst>
          </p:nvPr>
        </p:nvGraphicFramePr>
        <p:xfrm>
          <a:off x="893055" y="2377440"/>
          <a:ext cx="3855098" cy="2103120"/>
        </p:xfrm>
        <a:graphic>
          <a:graphicData uri="http://schemas.openxmlformats.org/drawingml/2006/table">
            <a:tbl>
              <a:tblPr firstRow="1" bandRow="1">
                <a:tableStyleId>{21E4AEA4-8DFA-4A89-87EB-49C32662AFE0}</a:tableStyleId>
              </a:tblPr>
              <a:tblGrid>
                <a:gridCol w="2344667">
                  <a:extLst>
                    <a:ext uri="{9D8B030D-6E8A-4147-A177-3AD203B41FA5}">
                      <a16:colId xmlns:a16="http://schemas.microsoft.com/office/drawing/2014/main" val="20000"/>
                    </a:ext>
                  </a:extLst>
                </a:gridCol>
                <a:gridCol w="1510431">
                  <a:extLst>
                    <a:ext uri="{9D8B030D-6E8A-4147-A177-3AD203B41FA5}">
                      <a16:colId xmlns:a16="http://schemas.microsoft.com/office/drawing/2014/main" val="20001"/>
                    </a:ext>
                  </a:extLst>
                </a:gridCol>
              </a:tblGrid>
              <a:tr h="335189">
                <a:tc>
                  <a:txBody>
                    <a:bodyPr/>
                    <a:lstStyle/>
                    <a:p>
                      <a:pPr algn="ctr"/>
                      <a:endParaRPr lang="zh-TW" altLang="en-US" dirty="0"/>
                    </a:p>
                  </a:txBody>
                  <a:tcPr/>
                </a:tc>
                <a:tc>
                  <a:txBody>
                    <a:bodyPr/>
                    <a:lstStyle/>
                    <a:p>
                      <a:pPr algn="ctr"/>
                      <a:r>
                        <a:rPr lang="en-US" altLang="zh-TW" dirty="0"/>
                        <a:t>Total</a:t>
                      </a:r>
                      <a:endParaRPr lang="zh-TW" altLang="en-US" dirty="0"/>
                    </a:p>
                  </a:txBody>
                  <a:tcPr/>
                </a:tc>
                <a:extLst>
                  <a:ext uri="{0D108BD9-81ED-4DB2-BD59-A6C34878D82A}">
                    <a16:rowId xmlns:a16="http://schemas.microsoft.com/office/drawing/2014/main" val="10000"/>
                  </a:ext>
                </a:extLst>
              </a:tr>
              <a:tr h="335189">
                <a:tc>
                  <a:txBody>
                    <a:bodyPr/>
                    <a:lstStyle/>
                    <a:p>
                      <a:pPr algn="ctr"/>
                      <a:r>
                        <a:rPr lang="en-US" altLang="zh-TW" dirty="0"/>
                        <a:t>Profit margin</a:t>
                      </a:r>
                      <a:endParaRPr lang="zh-TW" altLang="en-US" dirty="0"/>
                    </a:p>
                  </a:txBody>
                  <a:tcPr/>
                </a:tc>
                <a:tc>
                  <a:txBody>
                    <a:bodyPr/>
                    <a:lstStyle/>
                    <a:p>
                      <a:pPr algn="ctr"/>
                      <a:r>
                        <a:rPr lang="en-US" altLang="zh-TW" dirty="0"/>
                        <a:t>10.08%</a:t>
                      </a:r>
                      <a:endParaRPr lang="zh-TW" altLang="en-US" dirty="0"/>
                    </a:p>
                  </a:txBody>
                  <a:tcPr/>
                </a:tc>
                <a:extLst>
                  <a:ext uri="{0D108BD9-81ED-4DB2-BD59-A6C34878D82A}">
                    <a16:rowId xmlns:a16="http://schemas.microsoft.com/office/drawing/2014/main" val="10001"/>
                  </a:ext>
                </a:extLst>
              </a:tr>
              <a:tr h="335189">
                <a:tc>
                  <a:txBody>
                    <a:bodyPr/>
                    <a:lstStyle/>
                    <a:p>
                      <a:pPr algn="ctr"/>
                      <a:r>
                        <a:rPr lang="en-US" altLang="zh-TW" dirty="0"/>
                        <a:t>NBV per AP</a:t>
                      </a:r>
                      <a:endParaRPr lang="zh-TW" altLang="en-US" dirty="0"/>
                    </a:p>
                  </a:txBody>
                  <a:tcPr/>
                </a:tc>
                <a:tc>
                  <a:txBody>
                    <a:bodyPr/>
                    <a:lstStyle/>
                    <a:p>
                      <a:pPr algn="ctr"/>
                      <a:r>
                        <a:rPr lang="en-US" altLang="zh-TW" dirty="0"/>
                        <a:t>76.25%</a:t>
                      </a:r>
                      <a:endParaRPr lang="zh-TW" altLang="en-US" dirty="0"/>
                    </a:p>
                  </a:txBody>
                  <a:tcPr/>
                </a:tc>
                <a:extLst>
                  <a:ext uri="{0D108BD9-81ED-4DB2-BD59-A6C34878D82A}">
                    <a16:rowId xmlns:a16="http://schemas.microsoft.com/office/drawing/2014/main" val="10002"/>
                  </a:ext>
                </a:extLst>
              </a:tr>
              <a:tr h="335189">
                <a:tc>
                  <a:txBody>
                    <a:bodyPr/>
                    <a:lstStyle/>
                    <a:p>
                      <a:pPr algn="ctr"/>
                      <a:r>
                        <a:rPr lang="en-US" altLang="zh-TW" dirty="0"/>
                        <a:t>NB strain</a:t>
                      </a:r>
                      <a:endParaRPr lang="zh-TW" altLang="en-US" dirty="0"/>
                    </a:p>
                  </a:txBody>
                  <a:tcPr/>
                </a:tc>
                <a:tc>
                  <a:txBody>
                    <a:bodyPr/>
                    <a:lstStyle/>
                    <a:p>
                      <a:pPr algn="ctr"/>
                      <a:r>
                        <a:rPr lang="en-US" altLang="zh-TW" dirty="0"/>
                        <a:t>22.82%</a:t>
                      </a:r>
                      <a:endParaRPr lang="zh-TW" altLang="en-US" dirty="0"/>
                    </a:p>
                  </a:txBody>
                  <a:tcPr/>
                </a:tc>
                <a:extLst>
                  <a:ext uri="{0D108BD9-81ED-4DB2-BD59-A6C34878D82A}">
                    <a16:rowId xmlns:a16="http://schemas.microsoft.com/office/drawing/2014/main" val="10003"/>
                  </a:ext>
                </a:extLst>
              </a:tr>
              <a:tr h="335189">
                <a:tc>
                  <a:txBody>
                    <a:bodyPr/>
                    <a:lstStyle/>
                    <a:p>
                      <a:pPr algn="ctr"/>
                      <a:r>
                        <a:rPr lang="en-US" altLang="zh-TW" dirty="0"/>
                        <a:t>Discounted</a:t>
                      </a:r>
                      <a:r>
                        <a:rPr lang="en-US" altLang="zh-TW" baseline="0" dirty="0"/>
                        <a:t> payback period</a:t>
                      </a:r>
                      <a:endParaRPr lang="zh-TW" altLang="en-US" dirty="0"/>
                    </a:p>
                  </a:txBody>
                  <a:tcPr/>
                </a:tc>
                <a:tc>
                  <a:txBody>
                    <a:bodyPr/>
                    <a:lstStyle/>
                    <a:p>
                      <a:pPr algn="ctr"/>
                      <a:r>
                        <a:rPr lang="en-US" altLang="zh-TW" dirty="0"/>
                        <a:t>2.42</a:t>
                      </a:r>
                      <a:endParaRPr lang="zh-TW"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74973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Reserve Pattern</a:t>
            </a:r>
            <a:endParaRPr lang="zh-TW" altLang="en-US" dirty="0"/>
          </a:p>
        </p:txBody>
      </p:sp>
      <p:graphicFrame>
        <p:nvGraphicFramePr>
          <p:cNvPr id="7" name="Chart 6">
            <a:extLst>
              <a:ext uri="{FF2B5EF4-FFF2-40B4-BE49-F238E27FC236}">
                <a16:creationId xmlns:a16="http://schemas.microsoft.com/office/drawing/2014/main" id="{68502104-2F22-4502-AB3C-3097795B9B0C}"/>
              </a:ext>
            </a:extLst>
          </p:cNvPr>
          <p:cNvGraphicFramePr/>
          <p:nvPr>
            <p:extLst>
              <p:ext uri="{D42A27DB-BD31-4B8C-83A1-F6EECF244321}">
                <p14:modId xmlns:p14="http://schemas.microsoft.com/office/powerpoint/2010/main" val="1492778061"/>
              </p:ext>
            </p:extLst>
          </p:nvPr>
        </p:nvGraphicFramePr>
        <p:xfrm>
          <a:off x="1774257" y="1260910"/>
          <a:ext cx="8643486" cy="50628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9825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lock&#10;&#10;Description automatically generated">
            <a:extLst>
              <a:ext uri="{FF2B5EF4-FFF2-40B4-BE49-F238E27FC236}">
                <a16:creationId xmlns:a16="http://schemas.microsoft.com/office/drawing/2014/main" id="{69180E9C-AC95-B644-AA35-88C51D2374D1}"/>
              </a:ext>
            </a:extLst>
          </p:cNvPr>
          <p:cNvPicPr>
            <a:picLocks noChangeAspect="1"/>
          </p:cNvPicPr>
          <p:nvPr/>
        </p:nvPicPr>
        <p:blipFill rotWithShape="1">
          <a:blip r:embed="rId3">
            <a:alphaModFix amt="80000"/>
          </a:blip>
          <a:srcRect t="41002" b="29607"/>
          <a:stretch/>
        </p:blipFill>
        <p:spPr>
          <a:xfrm>
            <a:off x="0" y="-13053"/>
            <a:ext cx="12192001" cy="6857990"/>
          </a:xfrm>
          <a:prstGeom prst="rect">
            <a:avLst/>
          </a:prstGeom>
        </p:spPr>
      </p:pic>
      <p:sp>
        <p:nvSpPr>
          <p:cNvPr id="2" name="Title 1">
            <a:extLst>
              <a:ext uri="{FF2B5EF4-FFF2-40B4-BE49-F238E27FC236}">
                <a16:creationId xmlns:a16="http://schemas.microsoft.com/office/drawing/2014/main" id="{F774C7DD-3051-CB42-8A33-F39AF7E5BC93}"/>
              </a:ext>
            </a:extLst>
          </p:cNvPr>
          <p:cNvSpPr>
            <a:spLocks noGrp="1"/>
          </p:cNvSpPr>
          <p:nvPr>
            <p:ph type="ctrTitle"/>
          </p:nvPr>
        </p:nvSpPr>
        <p:spPr>
          <a:xfrm>
            <a:off x="1198181" y="221025"/>
            <a:ext cx="9795637" cy="2220774"/>
          </a:xfrm>
        </p:spPr>
        <p:txBody>
          <a:bodyPr>
            <a:normAutofit/>
          </a:bodyPr>
          <a:lstStyle/>
          <a:p>
            <a:r>
              <a:rPr lang="en-US" sz="10000" dirty="0" err="1">
                <a:solidFill>
                  <a:srgbClr val="000000"/>
                </a:solidFill>
              </a:rPr>
              <a:t>Marriversary</a:t>
            </a:r>
            <a:endParaRPr lang="en-US" sz="10000" dirty="0">
              <a:solidFill>
                <a:srgbClr val="000000"/>
              </a:solidFill>
            </a:endParaRPr>
          </a:p>
        </p:txBody>
      </p:sp>
      <p:sp>
        <p:nvSpPr>
          <p:cNvPr id="3" name="Subtitle 2">
            <a:extLst>
              <a:ext uri="{FF2B5EF4-FFF2-40B4-BE49-F238E27FC236}">
                <a16:creationId xmlns:a16="http://schemas.microsoft.com/office/drawing/2014/main" id="{526275D3-5164-EA47-8014-81E56798670D}"/>
              </a:ext>
            </a:extLst>
          </p:cNvPr>
          <p:cNvSpPr>
            <a:spLocks noGrp="1"/>
          </p:cNvSpPr>
          <p:nvPr>
            <p:ph type="subTitle" idx="1"/>
          </p:nvPr>
        </p:nvSpPr>
        <p:spPr>
          <a:xfrm>
            <a:off x="1195132" y="2104062"/>
            <a:ext cx="9795637" cy="1742948"/>
          </a:xfrm>
        </p:spPr>
        <p:txBody>
          <a:bodyPr>
            <a:normAutofit/>
          </a:bodyPr>
          <a:lstStyle/>
          <a:p>
            <a:r>
              <a:rPr lang="en-US" dirty="0">
                <a:solidFill>
                  <a:srgbClr val="000000"/>
                </a:solidFill>
              </a:rPr>
              <a:t>1</a:t>
            </a:r>
            <a:r>
              <a:rPr lang="en-US" baseline="30000" dirty="0">
                <a:solidFill>
                  <a:srgbClr val="000000"/>
                </a:solidFill>
              </a:rPr>
              <a:t>st</a:t>
            </a:r>
            <a:r>
              <a:rPr lang="en-US" dirty="0">
                <a:solidFill>
                  <a:srgbClr val="000000"/>
                </a:solidFill>
              </a:rPr>
              <a:t> Endowment Marriage Product in HK </a:t>
            </a:r>
          </a:p>
        </p:txBody>
      </p:sp>
    </p:spTree>
    <p:extLst>
      <p:ext uri="{BB962C8B-B14F-4D97-AF65-F5344CB8AC3E}">
        <p14:creationId xmlns:p14="http://schemas.microsoft.com/office/powerpoint/2010/main" val="1182291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Net Asset at Risk (NAAR)</a:t>
            </a:r>
            <a:endParaRPr lang="zh-TW" altLang="en-US" dirty="0"/>
          </a:p>
        </p:txBody>
      </p:sp>
      <p:graphicFrame>
        <p:nvGraphicFramePr>
          <p:cNvPr id="5" name="Chart 4">
            <a:extLst>
              <a:ext uri="{FF2B5EF4-FFF2-40B4-BE49-F238E27FC236}">
                <a16:creationId xmlns:a16="http://schemas.microsoft.com/office/drawing/2014/main" id="{CB997CD9-591F-4863-85D6-4170C2565791}"/>
              </a:ext>
            </a:extLst>
          </p:cNvPr>
          <p:cNvGraphicFramePr>
            <a:graphicFrameLocks/>
          </p:cNvGraphicFramePr>
          <p:nvPr/>
        </p:nvGraphicFramePr>
        <p:xfrm>
          <a:off x="1643848" y="1271587"/>
          <a:ext cx="8904303" cy="52212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8506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72C34E1C-C7F2-42AD-95BD-47AD4AB17FB7}"/>
              </a:ext>
            </a:extLst>
          </p:cNvPr>
          <p:cNvGraphicFramePr>
            <a:graphicFrameLocks noGrp="1"/>
          </p:cNvGraphicFramePr>
          <p:nvPr>
            <p:ph sz="half" idx="1"/>
          </p:nvPr>
        </p:nvGraphicFramePr>
        <p:xfrm>
          <a:off x="-975236" y="1287262"/>
          <a:ext cx="12141643" cy="491303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3">
            <a:extLst>
              <a:ext uri="{FF2B5EF4-FFF2-40B4-BE49-F238E27FC236}">
                <a16:creationId xmlns:a16="http://schemas.microsoft.com/office/drawing/2014/main" id="{D0FEE012-2044-49AB-A9FA-E11807E60DEE}"/>
              </a:ext>
            </a:extLst>
          </p:cNvPr>
          <p:cNvSpPr txBox="1">
            <a:spLocks/>
          </p:cNvSpPr>
          <p:nvPr/>
        </p:nvSpPr>
        <p:spPr>
          <a:xfrm>
            <a:off x="839788" y="457200"/>
            <a:ext cx="10326619" cy="830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Divorce risk and interest rate risk are the key risks to profitability</a:t>
            </a:r>
          </a:p>
        </p:txBody>
      </p:sp>
      <p:sp>
        <p:nvSpPr>
          <p:cNvPr id="9" name="Rectangle 8">
            <a:extLst>
              <a:ext uri="{FF2B5EF4-FFF2-40B4-BE49-F238E27FC236}">
                <a16:creationId xmlns:a16="http://schemas.microsoft.com/office/drawing/2014/main" id="{72A21E1C-A7D2-4D26-9F36-92E115C1F6B3}"/>
              </a:ext>
            </a:extLst>
          </p:cNvPr>
          <p:cNvSpPr/>
          <p:nvPr/>
        </p:nvSpPr>
        <p:spPr>
          <a:xfrm>
            <a:off x="-1663337" y="2838789"/>
            <a:ext cx="2817813" cy="523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33BE11D-170C-4DAF-BE52-A0A8C723653C}"/>
              </a:ext>
            </a:extLst>
          </p:cNvPr>
          <p:cNvSpPr/>
          <p:nvPr/>
        </p:nvSpPr>
        <p:spPr>
          <a:xfrm>
            <a:off x="1330542" y="5581064"/>
            <a:ext cx="883490" cy="365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EDFC9BE-F122-4CBE-814F-037A94EEEC9F}"/>
              </a:ext>
            </a:extLst>
          </p:cNvPr>
          <p:cNvGrpSpPr/>
          <p:nvPr/>
        </p:nvGrpSpPr>
        <p:grpSpPr>
          <a:xfrm>
            <a:off x="1244514" y="5050211"/>
            <a:ext cx="1055547" cy="723439"/>
            <a:chOff x="1244514" y="5050211"/>
            <a:chExt cx="1055547" cy="723439"/>
          </a:xfrm>
        </p:grpSpPr>
        <p:sp>
          <p:nvSpPr>
            <p:cNvPr id="6" name="TextBox 5">
              <a:extLst>
                <a:ext uri="{FF2B5EF4-FFF2-40B4-BE49-F238E27FC236}">
                  <a16:creationId xmlns:a16="http://schemas.microsoft.com/office/drawing/2014/main" id="{90E5C55C-ABC4-40DF-8C11-2E44A50E3DC9}"/>
                </a:ext>
              </a:extLst>
            </p:cNvPr>
            <p:cNvSpPr txBox="1"/>
            <p:nvPr/>
          </p:nvSpPr>
          <p:spPr>
            <a:xfrm>
              <a:off x="1244516" y="5050211"/>
              <a:ext cx="1055545" cy="430887"/>
            </a:xfrm>
            <a:prstGeom prst="rect">
              <a:avLst/>
            </a:prstGeom>
            <a:solidFill>
              <a:srgbClr val="FFDFDF"/>
            </a:solidFill>
          </p:spPr>
          <p:txBody>
            <a:bodyPr wrap="square" rtlCol="0">
              <a:spAutoFit/>
            </a:bodyPr>
            <a:lstStyle/>
            <a:p>
              <a:pPr algn="ctr"/>
              <a:r>
                <a:rPr lang="en-US" sz="1100" b="1" dirty="0">
                  <a:solidFill>
                    <a:schemeClr val="tx1">
                      <a:lumMod val="65000"/>
                      <a:lumOff val="35000"/>
                    </a:schemeClr>
                  </a:solidFill>
                </a:rPr>
                <a:t>Divorce Rate +20%</a:t>
              </a:r>
            </a:p>
          </p:txBody>
        </p:sp>
        <p:sp>
          <p:nvSpPr>
            <p:cNvPr id="8" name="TextBox 7">
              <a:extLst>
                <a:ext uri="{FF2B5EF4-FFF2-40B4-BE49-F238E27FC236}">
                  <a16:creationId xmlns:a16="http://schemas.microsoft.com/office/drawing/2014/main" id="{27363AF3-A427-4EE9-AA5B-D2929E68875B}"/>
                </a:ext>
              </a:extLst>
            </p:cNvPr>
            <p:cNvSpPr txBox="1"/>
            <p:nvPr/>
          </p:nvSpPr>
          <p:spPr>
            <a:xfrm>
              <a:off x="1244514" y="5512040"/>
              <a:ext cx="1055545" cy="261610"/>
            </a:xfrm>
            <a:prstGeom prst="rect">
              <a:avLst/>
            </a:prstGeom>
            <a:noFill/>
          </p:spPr>
          <p:txBody>
            <a:bodyPr wrap="square" rtlCol="0">
              <a:spAutoFit/>
            </a:bodyPr>
            <a:lstStyle/>
            <a:p>
              <a:pPr algn="ctr"/>
              <a:r>
                <a:rPr lang="en-US" sz="1100" b="1" dirty="0">
                  <a:solidFill>
                    <a:schemeClr val="tx1">
                      <a:lumMod val="65000"/>
                      <a:lumOff val="35000"/>
                    </a:schemeClr>
                  </a:solidFill>
                </a:rPr>
                <a:t>-1.3%</a:t>
              </a:r>
            </a:p>
          </p:txBody>
        </p:sp>
      </p:grpSp>
      <p:grpSp>
        <p:nvGrpSpPr>
          <p:cNvPr id="2" name="Group 1">
            <a:extLst>
              <a:ext uri="{FF2B5EF4-FFF2-40B4-BE49-F238E27FC236}">
                <a16:creationId xmlns:a16="http://schemas.microsoft.com/office/drawing/2014/main" id="{39F4A707-B78B-4A29-93A9-1A6DAB4F19A0}"/>
              </a:ext>
            </a:extLst>
          </p:cNvPr>
          <p:cNvGrpSpPr/>
          <p:nvPr/>
        </p:nvGrpSpPr>
        <p:grpSpPr>
          <a:xfrm>
            <a:off x="976320" y="3644391"/>
            <a:ext cx="1293813" cy="1160910"/>
            <a:chOff x="976320" y="3644391"/>
            <a:chExt cx="1293813" cy="1160910"/>
          </a:xfrm>
        </p:grpSpPr>
        <p:sp>
          <p:nvSpPr>
            <p:cNvPr id="16" name="Rectangle 15">
              <a:extLst>
                <a:ext uri="{FF2B5EF4-FFF2-40B4-BE49-F238E27FC236}">
                  <a16:creationId xmlns:a16="http://schemas.microsoft.com/office/drawing/2014/main" id="{45D0DB65-629B-421B-9C55-E4DF8BBA849F}"/>
                </a:ext>
              </a:extLst>
            </p:cNvPr>
            <p:cNvSpPr/>
            <p:nvPr/>
          </p:nvSpPr>
          <p:spPr>
            <a:xfrm>
              <a:off x="976320" y="3856377"/>
              <a:ext cx="1293813" cy="94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B965B19-6EDB-4B75-ADA7-63FBA9983CE9}"/>
                </a:ext>
              </a:extLst>
            </p:cNvPr>
            <p:cNvSpPr txBox="1"/>
            <p:nvPr/>
          </p:nvSpPr>
          <p:spPr>
            <a:xfrm>
              <a:off x="1214588" y="3644391"/>
              <a:ext cx="1055545" cy="261610"/>
            </a:xfrm>
            <a:prstGeom prst="rect">
              <a:avLst/>
            </a:prstGeom>
            <a:solidFill>
              <a:schemeClr val="bg1"/>
            </a:solidFill>
          </p:spPr>
          <p:txBody>
            <a:bodyPr wrap="square" rtlCol="0">
              <a:spAutoFit/>
            </a:bodyPr>
            <a:lstStyle/>
            <a:p>
              <a:pPr algn="ctr"/>
              <a:r>
                <a:rPr lang="en-US" sz="1100" b="1" dirty="0">
                  <a:solidFill>
                    <a:schemeClr val="tx1">
                      <a:lumMod val="65000"/>
                      <a:lumOff val="35000"/>
                    </a:schemeClr>
                  </a:solidFill>
                </a:rPr>
                <a:t>-1.3%</a:t>
              </a:r>
            </a:p>
          </p:txBody>
        </p:sp>
      </p:grpSp>
    </p:spTree>
    <p:extLst>
      <p:ext uri="{BB962C8B-B14F-4D97-AF65-F5344CB8AC3E}">
        <p14:creationId xmlns:p14="http://schemas.microsoft.com/office/powerpoint/2010/main" val="1366570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4301AF4-75BF-4885-B1AE-A9CD0CAF9DBC}"/>
              </a:ext>
            </a:extLst>
          </p:cNvPr>
          <p:cNvGraphicFramePr>
            <a:graphicFrameLocks noGrp="1"/>
          </p:cNvGraphicFramePr>
          <p:nvPr/>
        </p:nvGraphicFramePr>
        <p:xfrm>
          <a:off x="529396" y="605531"/>
          <a:ext cx="10947402" cy="6440098"/>
        </p:xfrm>
        <a:graphic>
          <a:graphicData uri="http://schemas.openxmlformats.org/drawingml/2006/table">
            <a:tbl>
              <a:tblPr firstRow="1" firstCol="1" bandRow="1">
                <a:tableStyleId>{5C22544A-7EE6-4342-B048-85BDC9FD1C3A}</a:tableStyleId>
              </a:tblPr>
              <a:tblGrid>
                <a:gridCol w="3858638">
                  <a:extLst>
                    <a:ext uri="{9D8B030D-6E8A-4147-A177-3AD203B41FA5}">
                      <a16:colId xmlns:a16="http://schemas.microsoft.com/office/drawing/2014/main" val="3179965287"/>
                    </a:ext>
                  </a:extLst>
                </a:gridCol>
                <a:gridCol w="950425">
                  <a:extLst>
                    <a:ext uri="{9D8B030D-6E8A-4147-A177-3AD203B41FA5}">
                      <a16:colId xmlns:a16="http://schemas.microsoft.com/office/drawing/2014/main" val="3572002810"/>
                    </a:ext>
                  </a:extLst>
                </a:gridCol>
                <a:gridCol w="950425">
                  <a:extLst>
                    <a:ext uri="{9D8B030D-6E8A-4147-A177-3AD203B41FA5}">
                      <a16:colId xmlns:a16="http://schemas.microsoft.com/office/drawing/2014/main" val="2275697363"/>
                    </a:ext>
                  </a:extLst>
                </a:gridCol>
                <a:gridCol w="950425">
                  <a:extLst>
                    <a:ext uri="{9D8B030D-6E8A-4147-A177-3AD203B41FA5}">
                      <a16:colId xmlns:a16="http://schemas.microsoft.com/office/drawing/2014/main" val="2688249131"/>
                    </a:ext>
                  </a:extLst>
                </a:gridCol>
                <a:gridCol w="713913">
                  <a:extLst>
                    <a:ext uri="{9D8B030D-6E8A-4147-A177-3AD203B41FA5}">
                      <a16:colId xmlns:a16="http://schemas.microsoft.com/office/drawing/2014/main" val="991678232"/>
                    </a:ext>
                  </a:extLst>
                </a:gridCol>
                <a:gridCol w="950425">
                  <a:extLst>
                    <a:ext uri="{9D8B030D-6E8A-4147-A177-3AD203B41FA5}">
                      <a16:colId xmlns:a16="http://schemas.microsoft.com/office/drawing/2014/main" val="1032443617"/>
                    </a:ext>
                  </a:extLst>
                </a:gridCol>
                <a:gridCol w="950425">
                  <a:extLst>
                    <a:ext uri="{9D8B030D-6E8A-4147-A177-3AD203B41FA5}">
                      <a16:colId xmlns:a16="http://schemas.microsoft.com/office/drawing/2014/main" val="3905098782"/>
                    </a:ext>
                  </a:extLst>
                </a:gridCol>
                <a:gridCol w="950425">
                  <a:extLst>
                    <a:ext uri="{9D8B030D-6E8A-4147-A177-3AD203B41FA5}">
                      <a16:colId xmlns:a16="http://schemas.microsoft.com/office/drawing/2014/main" val="1676997834"/>
                    </a:ext>
                  </a:extLst>
                </a:gridCol>
                <a:gridCol w="672301">
                  <a:extLst>
                    <a:ext uri="{9D8B030D-6E8A-4147-A177-3AD203B41FA5}">
                      <a16:colId xmlns:a16="http://schemas.microsoft.com/office/drawing/2014/main" val="5601998"/>
                    </a:ext>
                  </a:extLst>
                </a:gridCol>
              </a:tblGrid>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tc>
                <a:tc gridSpan="4">
                  <a:txBody>
                    <a:bodyPr/>
                    <a:lstStyle/>
                    <a:p>
                      <a:pPr algn="ctr">
                        <a:lnSpc>
                          <a:spcPct val="107000"/>
                        </a:lnSpc>
                      </a:pPr>
                      <a:r>
                        <a:rPr lang="en-GB" sz="1200" b="0">
                          <a:effectLst/>
                          <a:latin typeface="Arial" panose="020B0604020202020204" pitchFamily="34" charset="0"/>
                          <a:cs typeface="Arial" panose="020B0604020202020204" pitchFamily="34" charset="0"/>
                        </a:rPr>
                        <a:t>Financials</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lnSpc>
                          <a:spcPct val="107000"/>
                        </a:lnSpc>
                      </a:pPr>
                      <a:r>
                        <a:rPr lang="en-GB" sz="1200" b="0">
                          <a:effectLst/>
                          <a:latin typeface="Arial" panose="020B0604020202020204" pitchFamily="34" charset="0"/>
                          <a:cs typeface="Arial" panose="020B0604020202020204" pitchFamily="34" charset="0"/>
                        </a:rPr>
                        <a:t>Variance from Base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8854274"/>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tc>
                <a:tc>
                  <a:txBody>
                    <a:bodyPr/>
                    <a:lstStyle/>
                    <a:p>
                      <a:pPr algn="ctr">
                        <a:lnSpc>
                          <a:spcPct val="107000"/>
                        </a:lnSpc>
                      </a:pPr>
                      <a:r>
                        <a:rPr lang="en-GB" sz="1200" b="0">
                          <a:effectLst/>
                          <a:latin typeface="Arial" panose="020B0604020202020204" pitchFamily="34" charset="0"/>
                          <a:cs typeface="Arial" panose="020B0604020202020204" pitchFamily="34" charset="0"/>
                        </a:rPr>
                        <a:t>15-mature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20-mature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25-mature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Total</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15-mature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20-mature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25-mature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Total</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705026123"/>
                  </a:ext>
                </a:extLst>
              </a:tr>
              <a:tr h="175906">
                <a:tc>
                  <a:txBody>
                    <a:bodyPr/>
                    <a:lstStyle/>
                    <a:p>
                      <a:pPr algn="just">
                        <a:lnSpc>
                          <a:spcPct val="107000"/>
                        </a:lnSpc>
                      </a:pPr>
                      <a:r>
                        <a:rPr lang="en-GB" sz="1200" b="1" dirty="0">
                          <a:effectLst/>
                          <a:latin typeface="Arial" panose="020B0604020202020204" pitchFamily="34" charset="0"/>
                          <a:cs typeface="Arial" panose="020B0604020202020204" pitchFamily="34" charset="0"/>
                        </a:rPr>
                        <a:t>Profit Margin</a:t>
                      </a:r>
                      <a:endParaRPr lang="en-US" sz="1200" b="1"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dirty="0">
                          <a:effectLst/>
                          <a:latin typeface="Arial" panose="020B0604020202020204" pitchFamily="34" charset="0"/>
                          <a:cs typeface="Arial" panose="020B0604020202020204" pitchFamily="34" charset="0"/>
                        </a:rPr>
                        <a:t> </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ct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619972976"/>
                  </a:ext>
                </a:extLst>
              </a:tr>
              <a:tr h="175906">
                <a:tc>
                  <a:txBody>
                    <a:bodyPr/>
                    <a:lstStyle/>
                    <a:p>
                      <a:pPr algn="just">
                        <a:lnSpc>
                          <a:spcPct val="107000"/>
                        </a:lnSpc>
                      </a:pPr>
                      <a:r>
                        <a:rPr lang="en-GB" sz="1200" b="0" dirty="0">
                          <a:effectLst/>
                          <a:latin typeface="Arial" panose="020B0604020202020204" pitchFamily="34" charset="0"/>
                          <a:cs typeface="Arial" panose="020B0604020202020204" pitchFamily="34" charset="0"/>
                        </a:rPr>
                        <a:t>Base</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909091350"/>
                  </a:ext>
                </a:extLst>
              </a:tr>
              <a:tr h="175906">
                <a:tc>
                  <a:txBody>
                    <a:bodyPr/>
                    <a:lstStyle/>
                    <a:p>
                      <a:pPr algn="just">
                        <a:lnSpc>
                          <a:spcPct val="107000"/>
                        </a:lnSpc>
                      </a:pPr>
                      <a:r>
                        <a:rPr lang="en-GB" sz="1200" b="0" dirty="0">
                          <a:effectLst/>
                          <a:latin typeface="Arial" panose="020B0604020202020204" pitchFamily="34" charset="0"/>
                          <a:cs typeface="Arial" panose="020B0604020202020204" pitchFamily="34" charset="0"/>
                        </a:rPr>
                        <a:t>Payer Mortality * 120%</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10.0%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9.8%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-0.2%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314258721"/>
                  </a:ext>
                </a:extLst>
              </a:tr>
              <a:tr h="175906">
                <a:tc>
                  <a:txBody>
                    <a:bodyPr/>
                    <a:lstStyle/>
                    <a:p>
                      <a:pPr algn="just">
                        <a:lnSpc>
                          <a:spcPct val="107000"/>
                        </a:lnSpc>
                      </a:pPr>
                      <a:r>
                        <a:rPr lang="en-GB" sz="1200" b="0" dirty="0">
                          <a:effectLst/>
                          <a:latin typeface="Arial" panose="020B0604020202020204" pitchFamily="34" charset="0"/>
                          <a:cs typeface="Arial" panose="020B0604020202020204" pitchFamily="34" charset="0"/>
                        </a:rPr>
                        <a:t>Beneficiary Mortality * 80%</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471037898"/>
                  </a:ext>
                </a:extLst>
              </a:tr>
              <a:tr h="175906">
                <a:tc>
                  <a:txBody>
                    <a:bodyPr/>
                    <a:lstStyle/>
                    <a:p>
                      <a:pPr algn="just">
                        <a:lnSpc>
                          <a:spcPct val="107000"/>
                        </a:lnSpc>
                      </a:pPr>
                      <a:r>
                        <a:rPr lang="en-GB" sz="1200" b="0" dirty="0">
                          <a:effectLst/>
                          <a:latin typeface="Arial" panose="020B0604020202020204" pitchFamily="34" charset="0"/>
                          <a:cs typeface="Arial" panose="020B0604020202020204" pitchFamily="34" charset="0"/>
                        </a:rPr>
                        <a:t>Beneficiary Mortality * 120%</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10.0%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153160352"/>
                  </a:ext>
                </a:extLst>
              </a:tr>
              <a:tr h="175906">
                <a:tc>
                  <a:txBody>
                    <a:bodyPr/>
                    <a:lstStyle/>
                    <a:p>
                      <a:pPr algn="just">
                        <a:lnSpc>
                          <a:spcPct val="107000"/>
                        </a:lnSpc>
                      </a:pPr>
                      <a:r>
                        <a:rPr lang="en-GB" sz="1200" b="0" dirty="0">
                          <a:effectLst/>
                          <a:latin typeface="Arial" panose="020B0604020202020204" pitchFamily="34" charset="0"/>
                          <a:cs typeface="Arial" panose="020B0604020202020204" pitchFamily="34" charset="0"/>
                        </a:rPr>
                        <a:t>Divorce * 120%</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dirty="0">
                          <a:effectLst/>
                          <a:latin typeface="Arial" panose="020B0604020202020204" pitchFamily="34" charset="0"/>
                          <a:cs typeface="Arial" panose="020B0604020202020204" pitchFamily="34" charset="0"/>
                        </a:rPr>
                        <a:t>9.6%</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dirty="0">
                          <a:effectLst/>
                          <a:latin typeface="Arial" panose="020B0604020202020204" pitchFamily="34" charset="0"/>
                          <a:cs typeface="Arial" panose="020B0604020202020204" pitchFamily="34" charset="0"/>
                        </a:rPr>
                        <a:t>8.7%</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dirty="0">
                          <a:effectLst/>
                          <a:latin typeface="Arial" panose="020B0604020202020204" pitchFamily="34" charset="0"/>
                          <a:cs typeface="Arial" panose="020B0604020202020204" pitchFamily="34" charset="0"/>
                        </a:rPr>
                        <a:t>8.0%</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dirty="0">
                          <a:effectLst/>
                          <a:latin typeface="Arial" panose="020B0604020202020204" pitchFamily="34" charset="0"/>
                          <a:cs typeface="Arial" panose="020B0604020202020204" pitchFamily="34" charset="0"/>
                        </a:rPr>
                        <a:t>8.8%</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dirty="0">
                          <a:effectLst/>
                          <a:latin typeface="Arial" panose="020B0604020202020204" pitchFamily="34" charset="0"/>
                          <a:cs typeface="Arial" panose="020B0604020202020204" pitchFamily="34" charset="0"/>
                        </a:rPr>
                        <a:t>-0.5%</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dirty="0">
                          <a:effectLst/>
                          <a:latin typeface="Arial" panose="020B0604020202020204" pitchFamily="34" charset="0"/>
                          <a:cs typeface="Arial" panose="020B0604020202020204" pitchFamily="34" charset="0"/>
                        </a:rPr>
                        <a:t>-1.4%</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dirty="0">
                          <a:effectLst/>
                          <a:latin typeface="Arial" panose="020B0604020202020204" pitchFamily="34" charset="0"/>
                          <a:cs typeface="Arial" panose="020B0604020202020204" pitchFamily="34" charset="0"/>
                        </a:rPr>
                        <a:t>-2.1%</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dirty="0">
                          <a:effectLst/>
                          <a:latin typeface="Arial" panose="020B0604020202020204" pitchFamily="34" charset="0"/>
                          <a:cs typeface="Arial" panose="020B0604020202020204" pitchFamily="34" charset="0"/>
                        </a:rPr>
                        <a:t>-1.3%</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408782604"/>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 200%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8.0%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3.6%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3.9%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-2.1%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-6.5%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-9.9%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-6.2%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460115594"/>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Trend: Rate + 1% per year (multiplicative)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9.9%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9.4%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9.4%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-0.7%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-0.7%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1305027363"/>
                  </a:ext>
                </a:extLst>
              </a:tr>
              <a:tr h="284444">
                <a:tc>
                  <a:txBody>
                    <a:bodyPr/>
                    <a:lstStyle/>
                    <a:p>
                      <a:pPr algn="just">
                        <a:lnSpc>
                          <a:spcPct val="107000"/>
                        </a:lnSpc>
                      </a:pPr>
                      <a:r>
                        <a:rPr lang="en-GB" sz="1200" b="0">
                          <a:effectLst/>
                          <a:latin typeface="Arial" panose="020B0604020202020204" pitchFamily="34" charset="0"/>
                          <a:cs typeface="Arial" panose="020B0604020202020204" pitchFamily="34" charset="0"/>
                        </a:rPr>
                        <a:t>Divorce Trend: Rate + 3.9% per year (multiplicative)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9.1%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5.2%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7.2%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-1.0%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-3.0%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-4.8%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-2.9%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907321977"/>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Progress (all 1st month)</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14.0%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15.3%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15.9%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15.1%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3.9%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5.2%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5.8%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5.0%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1744910112"/>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Progress (all 3 years)</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5.8%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4.2%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3.5%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4.5%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-4.3%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-5.9%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-6.5%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-5.6%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299698844"/>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Earn Rate -50bps</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7.9%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7.1%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7.5%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-2.2%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-2.6%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dirty="0">
                          <a:effectLst/>
                          <a:latin typeface="Arial" panose="020B0604020202020204" pitchFamily="34" charset="0"/>
                          <a:cs typeface="Arial" panose="020B0604020202020204" pitchFamily="34" charset="0"/>
                        </a:rPr>
                        <a:t>-2.9%</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-2.6%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642414995"/>
                  </a:ext>
                </a:extLst>
              </a:tr>
              <a:tr h="175906">
                <a:tc>
                  <a:txBody>
                    <a:bodyPr/>
                    <a:lstStyle/>
                    <a:p>
                      <a:pPr algn="just">
                        <a:lnSpc>
                          <a:spcPct val="107000"/>
                        </a:lnSpc>
                      </a:pPr>
                      <a:r>
                        <a:rPr lang="en-GB" sz="1200" b="0" dirty="0">
                          <a:effectLst/>
                          <a:latin typeface="Arial" panose="020B0604020202020204" pitchFamily="34" charset="0"/>
                          <a:cs typeface="Arial" panose="020B0604020202020204" pitchFamily="34" charset="0"/>
                        </a:rPr>
                        <a:t>Earn Rate -100bps</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5.7%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4.9%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4.2%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4.9%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-4.4%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-5.2%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-5.8%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-5.1%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1510732641"/>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Expense * 120%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767186668"/>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Lapse + 0.1% for all years (additive)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10.8%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11.6%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1.0%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1.6%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1182418291"/>
                  </a:ext>
                </a:extLst>
              </a:tr>
              <a:tr h="175906">
                <a:tc>
                  <a:txBody>
                    <a:bodyPr/>
                    <a:lstStyle/>
                    <a:p>
                      <a:pPr algn="just">
                        <a:lnSpc>
                          <a:spcPct val="107000"/>
                        </a:lnSpc>
                      </a:pPr>
                      <a:r>
                        <a:rPr lang="en-GB" sz="1200" b="1" dirty="0">
                          <a:effectLst/>
                          <a:latin typeface="Arial" panose="020B0604020202020204" pitchFamily="34" charset="0"/>
                          <a:cs typeface="Arial" panose="020B0604020202020204" pitchFamily="34" charset="0"/>
                        </a:rPr>
                        <a:t>NBV per AP</a:t>
                      </a:r>
                      <a:endParaRPr lang="en-US" sz="1200" b="1"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67566792"/>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Base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67.1%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76.4%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80.9%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74.7%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 </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426931984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Payer Mortality * 120%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66.5%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75.5%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79.1%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73.6%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-1.0%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-1.7%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28710626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Beneficiary Mortality * 80%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67.2%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76.5%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81.0%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74.8%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dirty="0">
                          <a:effectLst/>
                          <a:latin typeface="Arial" panose="020B0604020202020204" pitchFamily="34" charset="0"/>
                          <a:cs typeface="Arial" panose="020B0604020202020204" pitchFamily="34" charset="0"/>
                        </a:rPr>
                        <a:t>0.1%</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4491162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Beneficiary Mortality * 120%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67.1%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76.4%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80.7%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74.6%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313148684"/>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 120%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63.0%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64.5%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62.5%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63.5%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-4.1%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-12.0%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-18.4%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-11.2%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91517516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 200%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48.7%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24.0%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0.8%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25.7%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-18.5%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-52.4%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-80.0%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-49.0%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527216787"/>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Trend: Rate + 1% per year (multiplicative)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65.4%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70.9%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71.6%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69.3%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-1.7%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-5.6%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-9.2%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-5.3%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2758659586"/>
                  </a:ext>
                </a:extLst>
              </a:tr>
              <a:tr h="284444">
                <a:tc>
                  <a:txBody>
                    <a:bodyPr/>
                    <a:lstStyle/>
                    <a:p>
                      <a:pPr algn="just">
                        <a:lnSpc>
                          <a:spcPct val="107000"/>
                        </a:lnSpc>
                      </a:pPr>
                      <a:r>
                        <a:rPr lang="en-GB" sz="1200" b="0">
                          <a:effectLst/>
                          <a:latin typeface="Arial" panose="020B0604020202020204" pitchFamily="34" charset="0"/>
                          <a:cs typeface="Arial" panose="020B0604020202020204" pitchFamily="34" charset="0"/>
                        </a:rPr>
                        <a:t>Divorce Trend: Rate + 3.9% per year (multiplicative)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59.8%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52.4%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40.8%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51.7%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-7.3%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-24.0%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-40.1%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-23.0%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1065297824"/>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Progress (all 1st month)</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92.3%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114.8%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126.4%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110.8%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25.2%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38.3%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45.6%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36.1%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4103732599"/>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Divorce Progress (all 3 years)</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38.8%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32.4%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28.7%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33.4%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-28.4%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-44.1%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-52.2%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-41.3%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77430967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Earn Rate -50bps</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52.5%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56.9%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57.4%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55.7%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-14.6%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-19.5%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-23.4%</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-19.0%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41303261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Earn Rate -100bps</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37.8%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37.3%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33.9%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36.6%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-29.3%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-39.1%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-47.0%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-38.1%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763231491"/>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Expense * 120%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59.9%</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68.3%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72.1%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66.7%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-7.2%</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-8.1%</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-8.8%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-8.0%</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867857016"/>
                  </a:ext>
                </a:extLst>
              </a:tr>
              <a:tr h="175906">
                <a:tc>
                  <a:txBody>
                    <a:bodyPr/>
                    <a:lstStyle/>
                    <a:p>
                      <a:pPr algn="just">
                        <a:lnSpc>
                          <a:spcPct val="107000"/>
                        </a:lnSpc>
                      </a:pPr>
                      <a:r>
                        <a:rPr lang="en-GB" sz="1200" b="0">
                          <a:effectLst/>
                          <a:latin typeface="Arial" panose="020B0604020202020204" pitchFamily="34" charset="0"/>
                          <a:cs typeface="Arial" panose="020B0604020202020204" pitchFamily="34" charset="0"/>
                        </a:rPr>
                        <a:t>Lapse + 0.1% for all years (additive)</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4305" algn="r">
                        <a:lnSpc>
                          <a:spcPct val="107000"/>
                        </a:lnSpc>
                      </a:pPr>
                      <a:r>
                        <a:rPr lang="en-GB" sz="1200" b="0">
                          <a:effectLst/>
                          <a:latin typeface="Arial" panose="020B0604020202020204" pitchFamily="34" charset="0"/>
                          <a:cs typeface="Arial" panose="020B0604020202020204" pitchFamily="34" charset="0"/>
                        </a:rPr>
                        <a:t>71.6%</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16205" algn="r">
                        <a:lnSpc>
                          <a:spcPct val="107000"/>
                        </a:lnSpc>
                      </a:pPr>
                      <a:r>
                        <a:rPr lang="en-GB" sz="1200" b="0">
                          <a:effectLst/>
                          <a:latin typeface="Arial" panose="020B0604020202020204" pitchFamily="34" charset="0"/>
                          <a:cs typeface="Arial" panose="020B0604020202020204" pitchFamily="34" charset="0"/>
                        </a:rPr>
                        <a:t>83.8%</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4780" algn="r">
                        <a:lnSpc>
                          <a:spcPct val="107000"/>
                        </a:lnSpc>
                      </a:pPr>
                      <a:r>
                        <a:rPr lang="en-GB" sz="1200" b="0">
                          <a:effectLst/>
                          <a:latin typeface="Arial" panose="020B0604020202020204" pitchFamily="34" charset="0"/>
                          <a:cs typeface="Arial" panose="020B0604020202020204" pitchFamily="34" charset="0"/>
                        </a:rPr>
                        <a:t>93.5%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a:effectLst/>
                          <a:latin typeface="Arial" panose="020B0604020202020204" pitchFamily="34" charset="0"/>
                          <a:cs typeface="Arial" panose="020B0604020202020204" pitchFamily="34" charset="0"/>
                        </a:rPr>
                        <a:t>82.5%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56210" algn="r">
                        <a:lnSpc>
                          <a:spcPct val="107000"/>
                        </a:lnSpc>
                      </a:pPr>
                      <a:r>
                        <a:rPr lang="en-GB" sz="1200" b="0">
                          <a:effectLst/>
                          <a:latin typeface="Arial" panose="020B0604020202020204" pitchFamily="34" charset="0"/>
                          <a:cs typeface="Arial" panose="020B0604020202020204" pitchFamily="34" charset="0"/>
                        </a:rPr>
                        <a:t>4.5%</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60020" algn="r">
                        <a:lnSpc>
                          <a:spcPct val="107000"/>
                        </a:lnSpc>
                      </a:pPr>
                      <a:r>
                        <a:rPr lang="en-GB" sz="1200" b="0">
                          <a:effectLst/>
                          <a:latin typeface="Arial" panose="020B0604020202020204" pitchFamily="34" charset="0"/>
                          <a:cs typeface="Arial" panose="020B0604020202020204" pitchFamily="34" charset="0"/>
                        </a:rPr>
                        <a:t>7.3%</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marR="146685" algn="r">
                        <a:lnSpc>
                          <a:spcPct val="107000"/>
                        </a:lnSpc>
                      </a:pPr>
                      <a:r>
                        <a:rPr lang="en-GB" sz="1200" b="0">
                          <a:effectLst/>
                          <a:latin typeface="Arial" panose="020B0604020202020204" pitchFamily="34" charset="0"/>
                          <a:cs typeface="Arial" panose="020B0604020202020204" pitchFamily="34" charset="0"/>
                        </a:rPr>
                        <a:t>12.7%</a:t>
                      </a:r>
                      <a:endParaRPr lang="en-US" sz="1200" b="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tc>
                  <a:txBody>
                    <a:bodyPr/>
                    <a:lstStyle/>
                    <a:p>
                      <a:pPr algn="r">
                        <a:lnSpc>
                          <a:spcPct val="107000"/>
                        </a:lnSpc>
                      </a:pPr>
                      <a:r>
                        <a:rPr lang="en-GB" sz="1200" b="0" dirty="0">
                          <a:effectLst/>
                          <a:latin typeface="Arial" panose="020B0604020202020204" pitchFamily="34" charset="0"/>
                          <a:cs typeface="Arial" panose="020B0604020202020204" pitchFamily="34" charset="0"/>
                        </a:rPr>
                        <a:t>7.8%</a:t>
                      </a:r>
                      <a:endParaRPr lang="en-US" sz="1200" b="0" dirty="0">
                        <a:effectLst/>
                        <a:latin typeface="Arial" panose="020B0604020202020204" pitchFamily="34" charset="0"/>
                        <a:ea typeface="PMingLiU" panose="02020500000000000000" pitchFamily="18" charset="-120"/>
                        <a:cs typeface="Arial" panose="020B0604020202020204" pitchFamily="34" charset="0"/>
                      </a:endParaRPr>
                    </a:p>
                  </a:txBody>
                  <a:tcPr marL="61679" marR="61679" marT="0" marB="0" anchor="ctr"/>
                </a:tc>
                <a:extLst>
                  <a:ext uri="{0D108BD9-81ED-4DB2-BD59-A6C34878D82A}">
                    <a16:rowId xmlns:a16="http://schemas.microsoft.com/office/drawing/2014/main" val="3456459387"/>
                  </a:ext>
                </a:extLst>
              </a:tr>
            </a:tbl>
          </a:graphicData>
        </a:graphic>
      </p:graphicFrame>
      <p:sp>
        <p:nvSpPr>
          <p:cNvPr id="7" name="Title 3">
            <a:extLst>
              <a:ext uri="{FF2B5EF4-FFF2-40B4-BE49-F238E27FC236}">
                <a16:creationId xmlns:a16="http://schemas.microsoft.com/office/drawing/2014/main" id="{E780B5C7-3D71-498B-BDC7-29EE37F3CDA9}"/>
              </a:ext>
            </a:extLst>
          </p:cNvPr>
          <p:cNvSpPr txBox="1">
            <a:spLocks/>
          </p:cNvSpPr>
          <p:nvPr/>
        </p:nvSpPr>
        <p:spPr>
          <a:xfrm>
            <a:off x="715202" y="237171"/>
            <a:ext cx="10326619" cy="8300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Sensitivity Test &amp; Risk Analysis</a:t>
            </a:r>
          </a:p>
        </p:txBody>
      </p:sp>
    </p:spTree>
    <p:extLst>
      <p:ext uri="{BB962C8B-B14F-4D97-AF65-F5344CB8AC3E}">
        <p14:creationId xmlns:p14="http://schemas.microsoft.com/office/powerpoint/2010/main" val="2637566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074" name="Picture 2" descr="Stock Market Tickers - Digital Stock Footage Video (100% Royalty-free)  11625317 | Shutterstock">
            <a:extLst>
              <a:ext uri="{FF2B5EF4-FFF2-40B4-BE49-F238E27FC236}">
                <a16:creationId xmlns:a16="http://schemas.microsoft.com/office/drawing/2014/main" id="{FEC06387-5515-AF41-AC93-89ECD31EAF08}"/>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1AAE51-8CEF-4070-BCCA-D075CED5D4C7}"/>
              </a:ext>
            </a:extLst>
          </p:cNvPr>
          <p:cNvSpPr>
            <a:spLocks noGrp="1"/>
          </p:cNvSpPr>
          <p:nvPr>
            <p:ph type="title"/>
          </p:nvPr>
        </p:nvSpPr>
        <p:spPr>
          <a:xfrm>
            <a:off x="2210936" y="844486"/>
            <a:ext cx="9484225" cy="1461778"/>
          </a:xfrm>
        </p:spPr>
        <p:txBody>
          <a:bodyPr>
            <a:normAutofit/>
          </a:bodyPr>
          <a:lstStyle/>
          <a:p>
            <a:r>
              <a:rPr lang="en-US" sz="4000"/>
              <a:t>Possible Policy Variation - Participation</a:t>
            </a:r>
          </a:p>
        </p:txBody>
      </p:sp>
      <p:grpSp>
        <p:nvGrpSpPr>
          <p:cNvPr id="73" name="Group 72">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4"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5"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6"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aphicFrame>
        <p:nvGraphicFramePr>
          <p:cNvPr id="4" name="Diagram 3">
            <a:extLst>
              <a:ext uri="{FF2B5EF4-FFF2-40B4-BE49-F238E27FC236}">
                <a16:creationId xmlns:a16="http://schemas.microsoft.com/office/drawing/2014/main" id="{7A54C395-AFAA-4BB3-AB5D-C3C04C0C744F}"/>
              </a:ext>
            </a:extLst>
          </p:cNvPr>
          <p:cNvGraphicFramePr/>
          <p:nvPr/>
        </p:nvGraphicFramePr>
        <p:xfrm>
          <a:off x="2210936" y="2470248"/>
          <a:ext cx="9484235" cy="30527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75828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050" name="Picture 2" descr="AMPLIFY - Stock Market Courses">
            <a:extLst>
              <a:ext uri="{FF2B5EF4-FFF2-40B4-BE49-F238E27FC236}">
                <a16:creationId xmlns:a16="http://schemas.microsoft.com/office/drawing/2014/main" id="{A26FAE46-97F7-B543-8C11-E776BA4ED22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5B3934-85C4-4AFB-A8B3-532D653E3D8B}"/>
              </a:ext>
            </a:extLst>
          </p:cNvPr>
          <p:cNvSpPr>
            <a:spLocks noGrp="1"/>
          </p:cNvSpPr>
          <p:nvPr>
            <p:ph type="title"/>
          </p:nvPr>
        </p:nvSpPr>
        <p:spPr>
          <a:xfrm>
            <a:off x="838200" y="365125"/>
            <a:ext cx="10515600" cy="1325563"/>
          </a:xfrm>
        </p:spPr>
        <p:txBody>
          <a:bodyPr>
            <a:normAutofit/>
          </a:bodyPr>
          <a:lstStyle/>
          <a:p>
            <a:r>
              <a:rPr lang="en-US">
                <a:solidFill>
                  <a:srgbClr val="FFFFFF"/>
                </a:solidFill>
              </a:rPr>
              <a:t>Possible Policy Variation</a:t>
            </a:r>
          </a:p>
        </p:txBody>
      </p:sp>
      <p:graphicFrame>
        <p:nvGraphicFramePr>
          <p:cNvPr id="12" name="Content Placeholder 2">
            <a:extLst>
              <a:ext uri="{FF2B5EF4-FFF2-40B4-BE49-F238E27FC236}">
                <a16:creationId xmlns:a16="http://schemas.microsoft.com/office/drawing/2014/main" id="{D8EA018A-C471-462F-BBEB-0CA483018B3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54192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edding couple's hands and bouquet">
            <a:extLst>
              <a:ext uri="{FF2B5EF4-FFF2-40B4-BE49-F238E27FC236}">
                <a16:creationId xmlns:a16="http://schemas.microsoft.com/office/drawing/2014/main" id="{2B388A53-5FB3-4899-B229-D1131F996CDF}"/>
              </a:ext>
            </a:extLst>
          </p:cNvPr>
          <p:cNvPicPr>
            <a:picLocks noChangeAspect="1"/>
          </p:cNvPicPr>
          <p:nvPr/>
        </p:nvPicPr>
        <p:blipFill rotWithShape="1">
          <a:blip r:embed="rId3">
            <a:alphaModFix/>
          </a:blip>
          <a:srcRect l="23844" r="13920" b="-1"/>
          <a:stretch/>
        </p:blipFill>
        <p:spPr>
          <a:xfrm>
            <a:off x="6096000" y="0"/>
            <a:ext cx="6394152" cy="6857990"/>
          </a:xfrm>
          <a:prstGeom prst="rect">
            <a:avLst/>
          </a:prstGeom>
        </p:spPr>
      </p:pic>
      <p:pic>
        <p:nvPicPr>
          <p:cNvPr id="32" name="Picture 3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8C459E15-A6A5-6948-93D4-9A0183FA1EE9}"/>
              </a:ext>
            </a:extLst>
          </p:cNvPr>
          <p:cNvSpPr>
            <a:spLocks noGrp="1"/>
          </p:cNvSpPr>
          <p:nvPr>
            <p:ph type="title"/>
          </p:nvPr>
        </p:nvSpPr>
        <p:spPr>
          <a:xfrm>
            <a:off x="646182" y="923135"/>
            <a:ext cx="4803636" cy="1311664"/>
          </a:xfrm>
        </p:spPr>
        <p:txBody>
          <a:bodyPr>
            <a:normAutofit/>
          </a:bodyPr>
          <a:lstStyle/>
          <a:p>
            <a:r>
              <a:rPr lang="en-US" dirty="0">
                <a:solidFill>
                  <a:srgbClr val="000000"/>
                </a:solidFill>
              </a:rPr>
              <a:t>Conclusion</a:t>
            </a:r>
          </a:p>
        </p:txBody>
      </p:sp>
      <p:sp>
        <p:nvSpPr>
          <p:cNvPr id="3" name="Content Placeholder 2">
            <a:extLst>
              <a:ext uri="{FF2B5EF4-FFF2-40B4-BE49-F238E27FC236}">
                <a16:creationId xmlns:a16="http://schemas.microsoft.com/office/drawing/2014/main" id="{C792A9AB-83C2-D648-8B8B-104A12E949A9}"/>
              </a:ext>
            </a:extLst>
          </p:cNvPr>
          <p:cNvSpPr>
            <a:spLocks noGrp="1"/>
          </p:cNvSpPr>
          <p:nvPr>
            <p:ph idx="1"/>
          </p:nvPr>
        </p:nvSpPr>
        <p:spPr>
          <a:xfrm>
            <a:off x="597179" y="1756754"/>
            <a:ext cx="6809460" cy="3788830"/>
          </a:xfrm>
        </p:spPr>
        <p:txBody>
          <a:bodyPr anchor="ctr">
            <a:normAutofit/>
          </a:bodyPr>
          <a:lstStyle/>
          <a:p>
            <a:pPr lvl="0">
              <a:buFont typeface="Wingdings" pitchFamily="2" charset="2"/>
              <a:buChar char="ü"/>
            </a:pPr>
            <a:r>
              <a:rPr lang="en-GB" sz="2800" dirty="0">
                <a:solidFill>
                  <a:srgbClr val="000000"/>
                </a:solidFill>
              </a:rPr>
              <a:t> First-to-market </a:t>
            </a:r>
            <a:endParaRPr lang="en-HK" sz="2800" dirty="0">
              <a:solidFill>
                <a:srgbClr val="000000"/>
              </a:solidFill>
            </a:endParaRPr>
          </a:p>
          <a:p>
            <a:pPr lvl="0">
              <a:buFont typeface="Wingdings" pitchFamily="2" charset="2"/>
              <a:buChar char="ü"/>
            </a:pPr>
            <a:r>
              <a:rPr lang="en-GB" sz="2800" dirty="0">
                <a:solidFill>
                  <a:srgbClr val="000000"/>
                </a:solidFill>
              </a:rPr>
              <a:t> Revolutionary</a:t>
            </a:r>
            <a:r>
              <a:rPr lang="en-GB" sz="2800" i="1" dirty="0">
                <a:solidFill>
                  <a:srgbClr val="000000"/>
                </a:solidFill>
              </a:rPr>
              <a:t> </a:t>
            </a:r>
            <a:r>
              <a:rPr lang="en-GB" sz="2800" dirty="0">
                <a:solidFill>
                  <a:srgbClr val="000000"/>
                </a:solidFill>
              </a:rPr>
              <a:t>marriage protection </a:t>
            </a:r>
            <a:endParaRPr lang="en-HK" sz="2800" dirty="0">
              <a:solidFill>
                <a:srgbClr val="000000"/>
              </a:solidFill>
            </a:endParaRPr>
          </a:p>
          <a:p>
            <a:pPr>
              <a:buFont typeface="Wingdings" pitchFamily="2" charset="2"/>
              <a:buChar char="ü"/>
            </a:pPr>
            <a:r>
              <a:rPr lang="en-HK" sz="2800" dirty="0">
                <a:solidFill>
                  <a:srgbClr val="000000"/>
                </a:solidFill>
              </a:rPr>
              <a:t> </a:t>
            </a:r>
            <a:r>
              <a:rPr lang="en-GB" sz="2800" dirty="0">
                <a:solidFill>
                  <a:srgbClr val="000000"/>
                </a:solidFill>
              </a:rPr>
              <a:t>Comprehensive</a:t>
            </a:r>
            <a:r>
              <a:rPr lang="en-HK" sz="2800" dirty="0">
                <a:solidFill>
                  <a:srgbClr val="000000"/>
                </a:solidFill>
              </a:rPr>
              <a:t> multi-state model </a:t>
            </a:r>
            <a:endParaRPr lang="en-US" sz="2800" dirty="0">
              <a:solidFill>
                <a:srgbClr val="000000"/>
              </a:solidFill>
            </a:endParaRPr>
          </a:p>
        </p:txBody>
      </p:sp>
    </p:spTree>
    <p:extLst>
      <p:ext uri="{BB962C8B-B14F-4D97-AF65-F5344CB8AC3E}">
        <p14:creationId xmlns:p14="http://schemas.microsoft.com/office/powerpoint/2010/main" val="253859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E1B8-E727-614F-9238-FA3FD2CDF5C5}"/>
              </a:ext>
            </a:extLst>
          </p:cNvPr>
          <p:cNvSpPr>
            <a:spLocks noGrp="1"/>
          </p:cNvSpPr>
          <p:nvPr>
            <p:ph type="title"/>
          </p:nvPr>
        </p:nvSpPr>
        <p:spPr>
          <a:xfrm>
            <a:off x="6401242" y="564470"/>
            <a:ext cx="4109867" cy="1556907"/>
          </a:xfrm>
        </p:spPr>
        <p:txBody>
          <a:bodyPr anchor="ctr">
            <a:noAutofit/>
          </a:bodyPr>
          <a:lstStyle/>
          <a:p>
            <a:r>
              <a:rPr lang="en-US" sz="4000" dirty="0"/>
              <a:t>HK Divorce Trend 2001-2019</a:t>
            </a:r>
          </a:p>
        </p:txBody>
      </p:sp>
      <p:sp>
        <p:nvSpPr>
          <p:cNvPr id="7" name="Content Placeholder 6">
            <a:extLst>
              <a:ext uri="{FF2B5EF4-FFF2-40B4-BE49-F238E27FC236}">
                <a16:creationId xmlns:a16="http://schemas.microsoft.com/office/drawing/2014/main" id="{0F68732C-5364-0A4E-B4A5-07B2C52A5B28}"/>
              </a:ext>
            </a:extLst>
          </p:cNvPr>
          <p:cNvSpPr>
            <a:spLocks noGrp="1"/>
          </p:cNvSpPr>
          <p:nvPr>
            <p:ph idx="1"/>
          </p:nvPr>
        </p:nvSpPr>
        <p:spPr>
          <a:xfrm>
            <a:off x="6405985" y="1204332"/>
            <a:ext cx="4807926" cy="5236119"/>
          </a:xfrm>
        </p:spPr>
        <p:txBody>
          <a:bodyPr anchor="ctr">
            <a:normAutofit/>
          </a:bodyPr>
          <a:lstStyle/>
          <a:p>
            <a:pPr marL="0" indent="0">
              <a:buNone/>
            </a:pPr>
            <a:r>
              <a:rPr lang="en-HK" sz="2000" dirty="0"/>
              <a:t>Causes:</a:t>
            </a:r>
          </a:p>
          <a:p>
            <a:pPr marL="342900" indent="-342900">
              <a:buFont typeface="+mj-lt"/>
              <a:buAutoNum type="arabicParenR"/>
            </a:pPr>
            <a:r>
              <a:rPr lang="en-HK" sz="2000" dirty="0"/>
              <a:t>Increasing financial insecurity in HK</a:t>
            </a:r>
          </a:p>
          <a:p>
            <a:pPr marL="342900" indent="-342900">
              <a:buFont typeface="+mj-lt"/>
              <a:buAutoNum type="arabicParenR"/>
            </a:pPr>
            <a:r>
              <a:rPr lang="en-HK" sz="2000" dirty="0"/>
              <a:t>Evolving modern values towards marriage and individual liberty in HK society</a:t>
            </a:r>
            <a:endParaRPr lang="en-US" sz="2000" dirty="0"/>
          </a:p>
        </p:txBody>
      </p:sp>
      <p:graphicFrame>
        <p:nvGraphicFramePr>
          <p:cNvPr id="10" name="Chart 9">
            <a:extLst>
              <a:ext uri="{FF2B5EF4-FFF2-40B4-BE49-F238E27FC236}">
                <a16:creationId xmlns:a16="http://schemas.microsoft.com/office/drawing/2014/main" id="{4297C407-68C0-ED45-AD60-275AE70D4C47}"/>
              </a:ext>
            </a:extLst>
          </p:cNvPr>
          <p:cNvGraphicFramePr/>
          <p:nvPr>
            <p:extLst>
              <p:ext uri="{D42A27DB-BD31-4B8C-83A1-F6EECF244321}">
                <p14:modId xmlns:p14="http://schemas.microsoft.com/office/powerpoint/2010/main" val="518448345"/>
              </p:ext>
            </p:extLst>
          </p:nvPr>
        </p:nvGraphicFramePr>
        <p:xfrm>
          <a:off x="380722" y="651886"/>
          <a:ext cx="6025263" cy="5659703"/>
        </p:xfrm>
        <a:graphic>
          <a:graphicData uri="http://schemas.openxmlformats.org/drawingml/2006/chart">
            <c:chart xmlns:c="http://schemas.openxmlformats.org/drawingml/2006/chart" xmlns:r="http://schemas.openxmlformats.org/officeDocument/2006/relationships" r:id="rId3"/>
          </a:graphicData>
        </a:graphic>
      </p:graphicFrame>
      <p:sp>
        <p:nvSpPr>
          <p:cNvPr id="11" name="Up Arrow 10">
            <a:extLst>
              <a:ext uri="{FF2B5EF4-FFF2-40B4-BE49-F238E27FC236}">
                <a16:creationId xmlns:a16="http://schemas.microsoft.com/office/drawing/2014/main" id="{8F5F6B97-E2D8-C944-BE8B-445B97936E3C}"/>
              </a:ext>
            </a:extLst>
          </p:cNvPr>
          <p:cNvSpPr/>
          <p:nvPr/>
        </p:nvSpPr>
        <p:spPr>
          <a:xfrm rot="4475070">
            <a:off x="3203349" y="-541571"/>
            <a:ext cx="295774" cy="5325896"/>
          </a:xfrm>
          <a:prstGeom prst="upArrow">
            <a:avLst>
              <a:gd name="adj1" fmla="val 66783"/>
              <a:gd name="adj2" fmla="val 1224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p>
        </p:txBody>
      </p:sp>
      <p:sp>
        <p:nvSpPr>
          <p:cNvPr id="12" name="Explosion 2 11">
            <a:extLst>
              <a:ext uri="{FF2B5EF4-FFF2-40B4-BE49-F238E27FC236}">
                <a16:creationId xmlns:a16="http://schemas.microsoft.com/office/drawing/2014/main" id="{F8DBE583-405A-9E41-9362-6BFF4A0629EB}"/>
              </a:ext>
            </a:extLst>
          </p:cNvPr>
          <p:cNvSpPr/>
          <p:nvPr/>
        </p:nvSpPr>
        <p:spPr>
          <a:xfrm>
            <a:off x="2584049" y="1331162"/>
            <a:ext cx="1790781" cy="131392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60%</a:t>
            </a:r>
          </a:p>
        </p:txBody>
      </p:sp>
      <p:sp>
        <p:nvSpPr>
          <p:cNvPr id="3" name="TextBox 2">
            <a:extLst>
              <a:ext uri="{FF2B5EF4-FFF2-40B4-BE49-F238E27FC236}">
                <a16:creationId xmlns:a16="http://schemas.microsoft.com/office/drawing/2014/main" id="{4997C7F9-367E-46CB-A69D-0E675EC904DE}"/>
              </a:ext>
            </a:extLst>
          </p:cNvPr>
          <p:cNvSpPr txBox="1"/>
          <p:nvPr/>
        </p:nvSpPr>
        <p:spPr>
          <a:xfrm>
            <a:off x="5636941" y="29718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D3F7E0B8-42D3-4A94-90A5-25FB00E98CF0}"/>
              </a:ext>
            </a:extLst>
          </p:cNvPr>
          <p:cNvSpPr txBox="1"/>
          <p:nvPr/>
        </p:nvSpPr>
        <p:spPr>
          <a:xfrm>
            <a:off x="293484" y="6507433"/>
            <a:ext cx="8162692" cy="415498"/>
          </a:xfrm>
          <a:prstGeom prst="rect">
            <a:avLst/>
          </a:prstGeom>
          <a:noFill/>
        </p:spPr>
        <p:txBody>
          <a:bodyPr wrap="square" rtlCol="0">
            <a:spAutoFit/>
          </a:bodyPr>
          <a:lstStyle/>
          <a:p>
            <a:r>
              <a:rPr lang="en-US" sz="1050" b="0" cap="none" dirty="0">
                <a:latin typeface="+mn-lt"/>
              </a:rPr>
              <a:t>From Census and Statistics Department</a:t>
            </a:r>
            <a:r>
              <a:rPr lang="en-US" sz="1050" b="0" cap="none" baseline="0" dirty="0">
                <a:latin typeface="+mn-lt"/>
              </a:rPr>
              <a:t> of HKSAR Government</a:t>
            </a:r>
            <a:r>
              <a:rPr lang="en-US" sz="1050" b="0" cap="none" dirty="0">
                <a:latin typeface="+mn-lt"/>
              </a:rPr>
              <a:t> </a:t>
            </a:r>
            <a:endParaRPr lang="en-US" sz="1050" b="0" dirty="0">
              <a:latin typeface="+mn-lt"/>
            </a:endParaRPr>
          </a:p>
          <a:p>
            <a:endParaRPr lang="en-US" sz="1050" dirty="0"/>
          </a:p>
        </p:txBody>
      </p:sp>
    </p:spTree>
    <p:extLst>
      <p:ext uri="{BB962C8B-B14F-4D97-AF65-F5344CB8AC3E}">
        <p14:creationId xmlns:p14="http://schemas.microsoft.com/office/powerpoint/2010/main" val="400745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17">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9B0B4-1011-324D-90E5-FEB29F2E95C5}"/>
              </a:ext>
            </a:extLst>
          </p:cNvPr>
          <p:cNvSpPr>
            <a:spLocks noGrp="1"/>
          </p:cNvSpPr>
          <p:nvPr>
            <p:ph type="title"/>
          </p:nvPr>
        </p:nvSpPr>
        <p:spPr/>
        <p:txBody>
          <a:bodyPr>
            <a:normAutofit/>
          </a:bodyPr>
          <a:lstStyle/>
          <a:p>
            <a:r>
              <a:rPr lang="en-US" sz="4000" dirty="0"/>
              <a:t>Market Consideration</a:t>
            </a:r>
          </a:p>
        </p:txBody>
      </p:sp>
      <p:graphicFrame>
        <p:nvGraphicFramePr>
          <p:cNvPr id="4" name="Content Placeholder 3">
            <a:extLst>
              <a:ext uri="{FF2B5EF4-FFF2-40B4-BE49-F238E27FC236}">
                <a16:creationId xmlns:a16="http://schemas.microsoft.com/office/drawing/2014/main" id="{BDEF45AE-9220-334A-8114-9631FA46C3A9}"/>
              </a:ext>
            </a:extLst>
          </p:cNvPr>
          <p:cNvGraphicFramePr>
            <a:graphicFrameLocks noGrp="1"/>
          </p:cNvGraphicFramePr>
          <p:nvPr>
            <p:ph idx="1"/>
            <p:extLst>
              <p:ext uri="{D42A27DB-BD31-4B8C-83A1-F6EECF244321}">
                <p14:modId xmlns:p14="http://schemas.microsoft.com/office/powerpoint/2010/main" val="35321368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61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174F-5CC8-C14D-86C5-BB1DCA7E667F}"/>
              </a:ext>
            </a:extLst>
          </p:cNvPr>
          <p:cNvSpPr>
            <a:spLocks noGrp="1"/>
          </p:cNvSpPr>
          <p:nvPr>
            <p:ph type="title"/>
          </p:nvPr>
        </p:nvSpPr>
        <p:spPr/>
        <p:txBody>
          <a:bodyPr>
            <a:normAutofit/>
          </a:bodyPr>
          <a:lstStyle/>
          <a:p>
            <a:pPr marL="673100" indent="-673100"/>
            <a:r>
              <a:rPr lang="en-US" sz="4000" dirty="0" err="1"/>
              <a:t>Marriversary</a:t>
            </a:r>
            <a:r>
              <a:rPr lang="en-US" sz="4000" dirty="0"/>
              <a:t>  </a:t>
            </a:r>
            <a:br>
              <a:rPr lang="en-US" sz="4000" dirty="0"/>
            </a:br>
            <a:r>
              <a:rPr lang="en-US" dirty="0"/>
              <a:t>1</a:t>
            </a:r>
            <a:r>
              <a:rPr lang="en-US" baseline="30000" dirty="0"/>
              <a:t>st</a:t>
            </a:r>
            <a:r>
              <a:rPr lang="en-US" dirty="0"/>
              <a:t> Endowment Marriage Product in HK</a:t>
            </a:r>
          </a:p>
        </p:txBody>
      </p:sp>
      <p:sp>
        <p:nvSpPr>
          <p:cNvPr id="8" name="Content Placeholder 7">
            <a:extLst>
              <a:ext uri="{FF2B5EF4-FFF2-40B4-BE49-F238E27FC236}">
                <a16:creationId xmlns:a16="http://schemas.microsoft.com/office/drawing/2014/main" id="{6D69CF85-73FB-C841-8F7E-1540E87BE56A}"/>
              </a:ext>
            </a:extLst>
          </p:cNvPr>
          <p:cNvSpPr>
            <a:spLocks noGrp="1"/>
          </p:cNvSpPr>
          <p:nvPr>
            <p:ph idx="1"/>
          </p:nvPr>
        </p:nvSpPr>
        <p:spPr>
          <a:xfrm>
            <a:off x="838200" y="1709892"/>
            <a:ext cx="10515600" cy="943701"/>
          </a:xfrm>
        </p:spPr>
        <p:txBody>
          <a:bodyPr>
            <a:normAutofit/>
          </a:bodyPr>
          <a:lstStyle/>
          <a:p>
            <a:pPr marL="0" indent="0">
              <a:buNone/>
            </a:pPr>
            <a:r>
              <a:rPr lang="en-US" sz="2000" i="1" dirty="0" err="1"/>
              <a:t>Marriversary</a:t>
            </a:r>
            <a:r>
              <a:rPr lang="en-US" sz="2000" dirty="0"/>
              <a:t> </a:t>
            </a:r>
            <a:r>
              <a:rPr lang="en-US" sz="2000" u="sng" dirty="0"/>
              <a:t>provides</a:t>
            </a:r>
            <a:r>
              <a:rPr lang="en-HK" sz="2000" u="sng" dirty="0"/>
              <a:t> contingent benefits</a:t>
            </a:r>
            <a:r>
              <a:rPr lang="en-HK" sz="2000" dirty="0"/>
              <a:t> to meet couples’ needs in the courses of </a:t>
            </a:r>
            <a:r>
              <a:rPr lang="en-HK" sz="2000" b="1" u="sng" dirty="0"/>
              <a:t>marriage and divorce </a:t>
            </a:r>
          </a:p>
        </p:txBody>
      </p:sp>
      <p:graphicFrame>
        <p:nvGraphicFramePr>
          <p:cNvPr id="9" name="Diagram 8">
            <a:extLst>
              <a:ext uri="{FF2B5EF4-FFF2-40B4-BE49-F238E27FC236}">
                <a16:creationId xmlns:a16="http://schemas.microsoft.com/office/drawing/2014/main" id="{88FAA59B-4504-FC4B-AFF4-7F913F468972}"/>
              </a:ext>
            </a:extLst>
          </p:cNvPr>
          <p:cNvGraphicFramePr/>
          <p:nvPr>
            <p:extLst>
              <p:ext uri="{D42A27DB-BD31-4B8C-83A1-F6EECF244321}">
                <p14:modId xmlns:p14="http://schemas.microsoft.com/office/powerpoint/2010/main" val="1380400454"/>
              </p:ext>
            </p:extLst>
          </p:nvPr>
        </p:nvGraphicFramePr>
        <p:xfrm>
          <a:off x="838200" y="2620312"/>
          <a:ext cx="5771606" cy="3617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A18A19B4-A5DF-924B-AFC4-80AD251013F5}"/>
              </a:ext>
            </a:extLst>
          </p:cNvPr>
          <p:cNvGraphicFramePr/>
          <p:nvPr>
            <p:extLst>
              <p:ext uri="{D42A27DB-BD31-4B8C-83A1-F6EECF244321}">
                <p14:modId xmlns:p14="http://schemas.microsoft.com/office/powerpoint/2010/main" val="1952695538"/>
              </p:ext>
            </p:extLst>
          </p:nvPr>
        </p:nvGraphicFramePr>
        <p:xfrm>
          <a:off x="6784339" y="1999826"/>
          <a:ext cx="4478019" cy="48581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814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026" name="Picture 2" descr="Six Things I Learned After Being Married For A Few Years | by Petey | Medium">
            <a:extLst>
              <a:ext uri="{FF2B5EF4-FFF2-40B4-BE49-F238E27FC236}">
                <a16:creationId xmlns:a16="http://schemas.microsoft.com/office/drawing/2014/main" id="{B2163BE1-26F3-AD4C-9D61-49D1CEEC566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275" b="14456"/>
          <a:stretch/>
        </p:blipFill>
        <p:spPr bwMode="auto">
          <a:xfrm>
            <a:off x="21" y="-9043"/>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197AEA-2792-4B1C-921A-D52213009634}"/>
              </a:ext>
            </a:extLst>
          </p:cNvPr>
          <p:cNvSpPr>
            <a:spLocks noGrp="1"/>
          </p:cNvSpPr>
          <p:nvPr>
            <p:ph type="title"/>
          </p:nvPr>
        </p:nvSpPr>
        <p:spPr>
          <a:xfrm>
            <a:off x="841249" y="941832"/>
            <a:ext cx="10506456" cy="2057400"/>
          </a:xfrm>
        </p:spPr>
        <p:txBody>
          <a:bodyPr anchor="b">
            <a:normAutofit/>
          </a:bodyPr>
          <a:lstStyle/>
          <a:p>
            <a:r>
              <a:rPr lang="en-US" sz="5000"/>
              <a:t>Product Highlights </a:t>
            </a: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6DC6CEEC-359F-47C2-B874-6E4F613754B9}"/>
              </a:ext>
            </a:extLst>
          </p:cNvPr>
          <p:cNvSpPr>
            <a:spLocks noGrp="1"/>
          </p:cNvSpPr>
          <p:nvPr>
            <p:ph idx="1"/>
          </p:nvPr>
        </p:nvSpPr>
        <p:spPr>
          <a:xfrm>
            <a:off x="841248" y="3502152"/>
            <a:ext cx="10506456" cy="2670048"/>
          </a:xfrm>
        </p:spPr>
        <p:txBody>
          <a:bodyPr>
            <a:normAutofit/>
          </a:bodyPr>
          <a:lstStyle/>
          <a:p>
            <a:pPr marL="457200" indent="-457200">
              <a:buFont typeface="+mj-lt"/>
              <a:buAutoNum type="arabicPeriod"/>
            </a:pPr>
            <a:r>
              <a:rPr lang="en-US" sz="2000" dirty="0">
                <a:latin typeface="Arial" panose="020B0604020202020204" pitchFamily="34" charset="0"/>
                <a:cs typeface="Arial" panose="020B0604020202020204" pitchFamily="34" charset="0"/>
              </a:rPr>
              <a:t>First and only marriage endowment product </a:t>
            </a:r>
          </a:p>
          <a:p>
            <a:pPr marL="457200" indent="-457200">
              <a:buFont typeface="+mj-lt"/>
              <a:buAutoNum type="arabicPeriod"/>
            </a:pPr>
            <a:r>
              <a:rPr lang="en-US" sz="2000" dirty="0">
                <a:latin typeface="Arial" panose="020B0604020202020204" pitchFamily="34" charset="0"/>
                <a:cs typeface="Arial" panose="020B0604020202020204" pitchFamily="34" charset="0"/>
              </a:rPr>
              <a:t>Protect against divorce and mortality risks</a:t>
            </a:r>
          </a:p>
          <a:p>
            <a:pPr marL="457200" indent="-457200">
              <a:buFont typeface="+mj-lt"/>
              <a:buAutoNum type="arabicPeriod"/>
            </a:pPr>
            <a:r>
              <a:rPr lang="en-US" sz="2000" dirty="0">
                <a:latin typeface="Arial" panose="020B0604020202020204" pitchFamily="34" charset="0"/>
                <a:cs typeface="Arial" panose="020B0604020202020204" pitchFamily="34" charset="0"/>
              </a:rPr>
              <a:t>No-fault situation when couples divorce</a:t>
            </a:r>
          </a:p>
          <a:p>
            <a:pPr marL="457200" indent="-457200">
              <a:buFont typeface="+mj-lt"/>
              <a:buAutoNum type="arabicPeriod"/>
            </a:pPr>
            <a:r>
              <a:rPr lang="en-US" sz="2000" dirty="0">
                <a:latin typeface="Arial" panose="020B0604020202020204" pitchFamily="34" charset="0"/>
                <a:cs typeface="Arial" panose="020B0604020202020204" pitchFamily="34" charset="0"/>
              </a:rPr>
              <a:t>Saving component encourage happy marriage</a:t>
            </a:r>
          </a:p>
          <a:p>
            <a:pPr marL="457200" indent="-457200">
              <a:buFont typeface="+mj-lt"/>
              <a:buAutoNum type="arabicPeriod"/>
            </a:pPr>
            <a:r>
              <a:rPr lang="en-US" sz="2000" dirty="0">
                <a:latin typeface="Arial" panose="020B0604020202020204" pitchFamily="34" charset="0"/>
                <a:cs typeface="Arial" panose="020B0604020202020204" pitchFamily="34" charset="0"/>
              </a:rPr>
              <a:t>Flexible options on sum assured and maturity year</a:t>
            </a:r>
          </a:p>
        </p:txBody>
      </p:sp>
    </p:spTree>
    <p:extLst>
      <p:ext uri="{BB962C8B-B14F-4D97-AF65-F5344CB8AC3E}">
        <p14:creationId xmlns:p14="http://schemas.microsoft.com/office/powerpoint/2010/main" val="20770499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1E63A8-8966-4F1F-B1FC-DF7A44640E54}"/>
              </a:ext>
            </a:extLst>
          </p:cNvPr>
          <p:cNvSpPr>
            <a:spLocks noGrp="1"/>
          </p:cNvSpPr>
          <p:nvPr>
            <p:ph type="title"/>
          </p:nvPr>
        </p:nvSpPr>
        <p:spPr/>
        <p:txBody>
          <a:bodyPr>
            <a:normAutofit/>
          </a:bodyPr>
          <a:lstStyle/>
          <a:p>
            <a:r>
              <a:rPr lang="en-US" sz="4000" dirty="0"/>
              <a:t>Product Positioning</a:t>
            </a:r>
          </a:p>
        </p:txBody>
      </p:sp>
      <p:graphicFrame>
        <p:nvGraphicFramePr>
          <p:cNvPr id="9" name="Content Placeholder 8">
            <a:extLst>
              <a:ext uri="{FF2B5EF4-FFF2-40B4-BE49-F238E27FC236}">
                <a16:creationId xmlns:a16="http://schemas.microsoft.com/office/drawing/2014/main" id="{ED3F5AE3-E704-41BD-8061-75E11484CE48}"/>
              </a:ext>
            </a:extLst>
          </p:cNvPr>
          <p:cNvGraphicFramePr>
            <a:graphicFrameLocks noGrp="1"/>
          </p:cNvGraphicFramePr>
          <p:nvPr>
            <p:ph idx="1"/>
            <p:extLst>
              <p:ext uri="{D42A27DB-BD31-4B8C-83A1-F6EECF244321}">
                <p14:modId xmlns:p14="http://schemas.microsoft.com/office/powerpoint/2010/main" val="19833560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5207356"/>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3295</Words>
  <Application>Microsoft Office PowerPoint</Application>
  <PresentationFormat>Widescreen</PresentationFormat>
  <Paragraphs>840</Paragraphs>
  <Slides>45</Slides>
  <Notes>38</Notes>
  <HiddenSlides>2</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45</vt:i4>
      </vt:variant>
    </vt:vector>
  </HeadingPairs>
  <TitlesOfParts>
    <vt:vector size="53" baseType="lpstr">
      <vt:lpstr>ArialMT</vt:lpstr>
      <vt:lpstr>Arial</vt:lpstr>
      <vt:lpstr>Calibri</vt:lpstr>
      <vt:lpstr>Cambria Math</vt:lpstr>
      <vt:lpstr>Wingdings</vt:lpstr>
      <vt:lpstr>Office Theme</vt:lpstr>
      <vt:lpstr>Custom Design</vt:lpstr>
      <vt:lpstr>1_Office Theme</vt:lpstr>
      <vt:lpstr>STAT3953  Group Project</vt:lpstr>
      <vt:lpstr>PowerPoint Presentation</vt:lpstr>
      <vt:lpstr>Objective</vt:lpstr>
      <vt:lpstr>Marriversary</vt:lpstr>
      <vt:lpstr>HK Divorce Trend 2001-2019</vt:lpstr>
      <vt:lpstr>Market Consideration</vt:lpstr>
      <vt:lpstr>Marriversary   1st Endowment Marriage Product in HK</vt:lpstr>
      <vt:lpstr>Product Highlights </vt:lpstr>
      <vt:lpstr>Product Positioning</vt:lpstr>
      <vt:lpstr>Legal Process for Divorce</vt:lpstr>
      <vt:lpstr>Legal Disputes during Divorce</vt:lpstr>
      <vt:lpstr>Product Features</vt:lpstr>
      <vt:lpstr>Product Features</vt:lpstr>
      <vt:lpstr>Product Features - Benefits</vt:lpstr>
      <vt:lpstr>Case Study 1</vt:lpstr>
      <vt:lpstr>3-Year Grace Period</vt:lpstr>
      <vt:lpstr>Case Study 2</vt:lpstr>
      <vt:lpstr>Case Study 3</vt:lpstr>
      <vt:lpstr>Target Markets</vt:lpstr>
      <vt:lpstr>Characteristics of Marriversary in the view of Pre-wed and married couples</vt:lpstr>
      <vt:lpstr>Characteristics of Marriversary  in the view of Pre-wed and married couples</vt:lpstr>
      <vt:lpstr> Marketing Strategies</vt:lpstr>
      <vt:lpstr> Distribution   Channel</vt:lpstr>
      <vt:lpstr>Commission Rates</vt:lpstr>
      <vt:lpstr>Multi-State Cash Flow Model</vt:lpstr>
      <vt:lpstr>Population Decrement Table</vt:lpstr>
      <vt:lpstr>State 0 Decrement Table</vt:lpstr>
      <vt:lpstr>Policy Decrement Table</vt:lpstr>
      <vt:lpstr>State 1 Decrement Table</vt:lpstr>
      <vt:lpstr>Pricing Assumptions</vt:lpstr>
      <vt:lpstr>Pricing Assumptions -- Divorce Assumption</vt:lpstr>
      <vt:lpstr>Pricing Assumptions -- Overview</vt:lpstr>
      <vt:lpstr>Reserve Assumptions -- Overview</vt:lpstr>
      <vt:lpstr>Business Mix for Profitability Projection</vt:lpstr>
      <vt:lpstr>Business Mix for Profitability Projection</vt:lpstr>
      <vt:lpstr>Business Mix for Profitability Projection</vt:lpstr>
      <vt:lpstr>Monitoring Experience</vt:lpstr>
      <vt:lpstr>Profitability Metrics &amp; Premium Split</vt:lpstr>
      <vt:lpstr>Reserve Pattern</vt:lpstr>
      <vt:lpstr>Net Asset at Risk (NAAR)</vt:lpstr>
      <vt:lpstr>PowerPoint Presentation</vt:lpstr>
      <vt:lpstr>PowerPoint Presentation</vt:lpstr>
      <vt:lpstr>Possible Policy Variation - Participation</vt:lpstr>
      <vt:lpstr>Possible Policy Variation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STAT3953  Group Project</dc:title>
  <dc:creator/>
  <cp:lastModifiedBy/>
  <cp:revision>22</cp:revision>
  <dcterms:created xsi:type="dcterms:W3CDTF">2020-11-14T11:31:21Z</dcterms:created>
  <dcterms:modified xsi:type="dcterms:W3CDTF">2020-11-17T15:10:04Z</dcterms:modified>
</cp:coreProperties>
</file>